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ink/ink1.xml" ContentType="application/inkml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6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F40A58-3C07-49BC-B837-C8F9F9DE68C4}" type="doc">
      <dgm:prSet loTypeId="urn:microsoft.com/office/officeart/2005/8/layout/hList3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B459179B-8D65-4DB2-9076-0D99ECB64FB2}">
      <dgm:prSet phldrT="[Text]"/>
      <dgm:spPr/>
      <dgm:t>
        <a:bodyPr/>
        <a:lstStyle/>
        <a:p>
          <a:r>
            <a:rPr lang="en-US" dirty="0"/>
            <a:t>5 Themes</a:t>
          </a:r>
        </a:p>
      </dgm:t>
    </dgm:pt>
    <dgm:pt modelId="{F9157EBA-F469-4772-97D7-94A0850F2307}" type="parTrans" cxnId="{B3A72CF0-E938-43BF-9B17-CCCD153F05A9}">
      <dgm:prSet/>
      <dgm:spPr/>
      <dgm:t>
        <a:bodyPr/>
        <a:lstStyle/>
        <a:p>
          <a:endParaRPr lang="en-US"/>
        </a:p>
      </dgm:t>
    </dgm:pt>
    <dgm:pt modelId="{935633B0-149B-49AE-B387-4C504403E9D1}" type="sibTrans" cxnId="{B3A72CF0-E938-43BF-9B17-CCCD153F05A9}">
      <dgm:prSet/>
      <dgm:spPr/>
      <dgm:t>
        <a:bodyPr/>
        <a:lstStyle/>
        <a:p>
          <a:endParaRPr lang="en-US"/>
        </a:p>
      </dgm:t>
    </dgm:pt>
    <dgm:pt modelId="{4FCBD1D0-883D-4A5C-8019-728ADB245B4A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/>
            <a:t>Diversity</a:t>
          </a:r>
        </a:p>
      </dgm:t>
    </dgm:pt>
    <dgm:pt modelId="{D03D95DD-6FD6-4793-A915-01927745ED76}" type="parTrans" cxnId="{B17E2D07-4759-41C7-BC17-5B6579ACF926}">
      <dgm:prSet/>
      <dgm:spPr/>
      <dgm:t>
        <a:bodyPr/>
        <a:lstStyle/>
        <a:p>
          <a:endParaRPr lang="en-US"/>
        </a:p>
      </dgm:t>
    </dgm:pt>
    <dgm:pt modelId="{7398E026-3FF6-4A8F-B9B6-EC34C46735DE}" type="sibTrans" cxnId="{B17E2D07-4759-41C7-BC17-5B6579ACF926}">
      <dgm:prSet/>
      <dgm:spPr/>
      <dgm:t>
        <a:bodyPr/>
        <a:lstStyle/>
        <a:p>
          <a:endParaRPr lang="en-US"/>
        </a:p>
      </dgm:t>
    </dgm:pt>
    <dgm:pt modelId="{60FDF4D9-E8E0-4961-8D03-F964F95F970C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/>
            <a:t>Cycles</a:t>
          </a:r>
        </a:p>
      </dgm:t>
    </dgm:pt>
    <dgm:pt modelId="{49AAA831-9AE7-407B-BCE3-7679691F2532}" type="parTrans" cxnId="{0B1B2B32-7996-4C41-9D3F-2E453089E3C6}">
      <dgm:prSet/>
      <dgm:spPr/>
      <dgm:t>
        <a:bodyPr/>
        <a:lstStyle/>
        <a:p>
          <a:endParaRPr lang="en-US"/>
        </a:p>
      </dgm:t>
    </dgm:pt>
    <dgm:pt modelId="{52B6EFCC-038E-4E98-9438-8B20C673C473}" type="sibTrans" cxnId="{0B1B2B32-7996-4C41-9D3F-2E453089E3C6}">
      <dgm:prSet/>
      <dgm:spPr/>
      <dgm:t>
        <a:bodyPr/>
        <a:lstStyle/>
        <a:p>
          <a:endParaRPr lang="en-US"/>
        </a:p>
      </dgm:t>
    </dgm:pt>
    <dgm:pt modelId="{5CAAC931-D467-4312-A3E4-B363C6DAD8A0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Systems</a:t>
          </a:r>
        </a:p>
      </dgm:t>
    </dgm:pt>
    <dgm:pt modelId="{D2E2FC8D-ED88-4227-9FAE-1917F118A4F5}" type="parTrans" cxnId="{89390E52-C90D-4C9E-A3F9-92E6DECBF08D}">
      <dgm:prSet/>
      <dgm:spPr/>
      <dgm:t>
        <a:bodyPr/>
        <a:lstStyle/>
        <a:p>
          <a:endParaRPr lang="en-US"/>
        </a:p>
      </dgm:t>
    </dgm:pt>
    <dgm:pt modelId="{6163AE36-9CBC-45C0-8003-9FB7F22DDB3A}" type="sibTrans" cxnId="{89390E52-C90D-4C9E-A3F9-92E6DECBF08D}">
      <dgm:prSet/>
      <dgm:spPr/>
      <dgm:t>
        <a:bodyPr/>
        <a:lstStyle/>
        <a:p>
          <a:endParaRPr lang="en-US"/>
        </a:p>
      </dgm:t>
    </dgm:pt>
    <dgm:pt modelId="{B6BF5866-1DAE-40CF-9400-2282EB379083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Energy</a:t>
          </a:r>
        </a:p>
      </dgm:t>
    </dgm:pt>
    <dgm:pt modelId="{43C4BB93-F831-45B4-BF48-40FF806EFF44}" type="parTrans" cxnId="{7351B8CD-752B-4BF2-8409-B723AE6E60D9}">
      <dgm:prSet/>
      <dgm:spPr/>
      <dgm:t>
        <a:bodyPr/>
        <a:lstStyle/>
        <a:p>
          <a:endParaRPr lang="en-US"/>
        </a:p>
      </dgm:t>
    </dgm:pt>
    <dgm:pt modelId="{5E3B567A-C41A-4CC1-9550-AE362656E633}" type="sibTrans" cxnId="{7351B8CD-752B-4BF2-8409-B723AE6E60D9}">
      <dgm:prSet/>
      <dgm:spPr/>
      <dgm:t>
        <a:bodyPr/>
        <a:lstStyle/>
        <a:p>
          <a:endParaRPr lang="en-US"/>
        </a:p>
      </dgm:t>
    </dgm:pt>
    <dgm:pt modelId="{579F15F8-DF06-4C20-9F58-210F04B43D95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/>
            <a:t>Interactions</a:t>
          </a:r>
        </a:p>
      </dgm:t>
    </dgm:pt>
    <dgm:pt modelId="{1E0426CA-3BCC-45BA-BBE6-D94B77605A6E}" type="parTrans" cxnId="{B18F49D5-D81C-42F8-8454-6C087BD4D27E}">
      <dgm:prSet/>
      <dgm:spPr/>
      <dgm:t>
        <a:bodyPr/>
        <a:lstStyle/>
        <a:p>
          <a:endParaRPr lang="en-US"/>
        </a:p>
      </dgm:t>
    </dgm:pt>
    <dgm:pt modelId="{693716C2-4409-422F-8BC0-EEAC30530E7A}" type="sibTrans" cxnId="{B18F49D5-D81C-42F8-8454-6C087BD4D27E}">
      <dgm:prSet/>
      <dgm:spPr/>
      <dgm:t>
        <a:bodyPr/>
        <a:lstStyle/>
        <a:p>
          <a:endParaRPr lang="en-US"/>
        </a:p>
      </dgm:t>
    </dgm:pt>
    <dgm:pt modelId="{037A43C3-3E10-4598-8F9A-2A596837B758}" type="pres">
      <dgm:prSet presAssocID="{F3F40A58-3C07-49BC-B837-C8F9F9DE68C4}" presName="composite" presStyleCnt="0">
        <dgm:presLayoutVars>
          <dgm:chMax val="1"/>
          <dgm:dir/>
          <dgm:resizeHandles val="exact"/>
        </dgm:presLayoutVars>
      </dgm:prSet>
      <dgm:spPr/>
    </dgm:pt>
    <dgm:pt modelId="{A6A5451B-4744-4968-BDB2-971F083AEF43}" type="pres">
      <dgm:prSet presAssocID="{B459179B-8D65-4DB2-9076-0D99ECB64FB2}" presName="roof" presStyleLbl="dkBgShp" presStyleIdx="0" presStyleCnt="2" custLinFactNeighborX="-14435" custLinFactNeighborY="-97629"/>
      <dgm:spPr/>
    </dgm:pt>
    <dgm:pt modelId="{AED1E834-FE07-46FC-ACA0-F50D86C65617}" type="pres">
      <dgm:prSet presAssocID="{B459179B-8D65-4DB2-9076-0D99ECB64FB2}" presName="pillars" presStyleCnt="0"/>
      <dgm:spPr/>
    </dgm:pt>
    <dgm:pt modelId="{925C460D-9EE9-4D44-8CFD-6DFC8B35EE1B}" type="pres">
      <dgm:prSet presAssocID="{B459179B-8D65-4DB2-9076-0D99ECB64FB2}" presName="pillar1" presStyleLbl="node1" presStyleIdx="0" presStyleCnt="5">
        <dgm:presLayoutVars>
          <dgm:bulletEnabled val="1"/>
        </dgm:presLayoutVars>
      </dgm:prSet>
      <dgm:spPr/>
    </dgm:pt>
    <dgm:pt modelId="{3AE64657-A266-4049-88D5-23FECD912F81}" type="pres">
      <dgm:prSet presAssocID="{60FDF4D9-E8E0-4961-8D03-F964F95F970C}" presName="pillarX" presStyleLbl="node1" presStyleIdx="1" presStyleCnt="5">
        <dgm:presLayoutVars>
          <dgm:bulletEnabled val="1"/>
        </dgm:presLayoutVars>
      </dgm:prSet>
      <dgm:spPr/>
    </dgm:pt>
    <dgm:pt modelId="{475A5B23-1E5B-4628-BBAD-13052C6923CC}" type="pres">
      <dgm:prSet presAssocID="{5CAAC931-D467-4312-A3E4-B363C6DAD8A0}" presName="pillarX" presStyleLbl="node1" presStyleIdx="2" presStyleCnt="5">
        <dgm:presLayoutVars>
          <dgm:bulletEnabled val="1"/>
        </dgm:presLayoutVars>
      </dgm:prSet>
      <dgm:spPr/>
    </dgm:pt>
    <dgm:pt modelId="{3AC69308-2BF0-4FC3-886A-9ED4E0BAFBEF}" type="pres">
      <dgm:prSet presAssocID="{B6BF5866-1DAE-40CF-9400-2282EB379083}" presName="pillarX" presStyleLbl="node1" presStyleIdx="3" presStyleCnt="5">
        <dgm:presLayoutVars>
          <dgm:bulletEnabled val="1"/>
        </dgm:presLayoutVars>
      </dgm:prSet>
      <dgm:spPr/>
    </dgm:pt>
    <dgm:pt modelId="{E82B49DA-AF6B-4DB4-8B4E-29F2973AA2B6}" type="pres">
      <dgm:prSet presAssocID="{579F15F8-DF06-4C20-9F58-210F04B43D95}" presName="pillarX" presStyleLbl="node1" presStyleIdx="4" presStyleCnt="5">
        <dgm:presLayoutVars>
          <dgm:bulletEnabled val="1"/>
        </dgm:presLayoutVars>
      </dgm:prSet>
      <dgm:spPr/>
    </dgm:pt>
    <dgm:pt modelId="{6DE4C072-975B-49B0-AF38-BE2E5E0F425D}" type="pres">
      <dgm:prSet presAssocID="{B459179B-8D65-4DB2-9076-0D99ECB64FB2}" presName="base" presStyleLbl="dkBgShp" presStyleIdx="1" presStyleCnt="2" custLinFactNeighborX="780" custLinFactNeighborY="19535"/>
      <dgm:spPr/>
    </dgm:pt>
  </dgm:ptLst>
  <dgm:cxnLst>
    <dgm:cxn modelId="{B17E2D07-4759-41C7-BC17-5B6579ACF926}" srcId="{B459179B-8D65-4DB2-9076-0D99ECB64FB2}" destId="{4FCBD1D0-883D-4A5C-8019-728ADB245B4A}" srcOrd="0" destOrd="0" parTransId="{D03D95DD-6FD6-4793-A915-01927745ED76}" sibTransId="{7398E026-3FF6-4A8F-B9B6-EC34C46735DE}"/>
    <dgm:cxn modelId="{0B1B2B32-7996-4C41-9D3F-2E453089E3C6}" srcId="{B459179B-8D65-4DB2-9076-0D99ECB64FB2}" destId="{60FDF4D9-E8E0-4961-8D03-F964F95F970C}" srcOrd="1" destOrd="0" parTransId="{49AAA831-9AE7-407B-BCE3-7679691F2532}" sibTransId="{52B6EFCC-038E-4E98-9438-8B20C673C473}"/>
    <dgm:cxn modelId="{12B87D66-DE6F-41DB-A769-EEAE443F2C7D}" type="presOf" srcId="{B459179B-8D65-4DB2-9076-0D99ECB64FB2}" destId="{A6A5451B-4744-4968-BDB2-971F083AEF43}" srcOrd="0" destOrd="0" presId="urn:microsoft.com/office/officeart/2005/8/layout/hList3"/>
    <dgm:cxn modelId="{29AB8A69-C5EA-47F7-B898-2EAAAF89BCE0}" type="presOf" srcId="{B6BF5866-1DAE-40CF-9400-2282EB379083}" destId="{3AC69308-2BF0-4FC3-886A-9ED4E0BAFBEF}" srcOrd="0" destOrd="0" presId="urn:microsoft.com/office/officeart/2005/8/layout/hList3"/>
    <dgm:cxn modelId="{89390E52-C90D-4C9E-A3F9-92E6DECBF08D}" srcId="{B459179B-8D65-4DB2-9076-0D99ECB64FB2}" destId="{5CAAC931-D467-4312-A3E4-B363C6DAD8A0}" srcOrd="2" destOrd="0" parTransId="{D2E2FC8D-ED88-4227-9FAE-1917F118A4F5}" sibTransId="{6163AE36-9CBC-45C0-8003-9FB7F22DDB3A}"/>
    <dgm:cxn modelId="{08385E93-1240-4BC8-A513-B61071AEB781}" type="presOf" srcId="{60FDF4D9-E8E0-4961-8D03-F964F95F970C}" destId="{3AE64657-A266-4049-88D5-23FECD912F81}" srcOrd="0" destOrd="0" presId="urn:microsoft.com/office/officeart/2005/8/layout/hList3"/>
    <dgm:cxn modelId="{3F3D37AA-9FE3-48C6-94B3-468C1CCDDD21}" type="presOf" srcId="{F3F40A58-3C07-49BC-B837-C8F9F9DE68C4}" destId="{037A43C3-3E10-4598-8F9A-2A596837B758}" srcOrd="0" destOrd="0" presId="urn:microsoft.com/office/officeart/2005/8/layout/hList3"/>
    <dgm:cxn modelId="{61C3DBB3-FB30-4573-8BCE-426DAC85624A}" type="presOf" srcId="{4FCBD1D0-883D-4A5C-8019-728ADB245B4A}" destId="{925C460D-9EE9-4D44-8CFD-6DFC8B35EE1B}" srcOrd="0" destOrd="0" presId="urn:microsoft.com/office/officeart/2005/8/layout/hList3"/>
    <dgm:cxn modelId="{7351B8CD-752B-4BF2-8409-B723AE6E60D9}" srcId="{B459179B-8D65-4DB2-9076-0D99ECB64FB2}" destId="{B6BF5866-1DAE-40CF-9400-2282EB379083}" srcOrd="3" destOrd="0" parTransId="{43C4BB93-F831-45B4-BF48-40FF806EFF44}" sibTransId="{5E3B567A-C41A-4CC1-9550-AE362656E633}"/>
    <dgm:cxn modelId="{B18F49D5-D81C-42F8-8454-6C087BD4D27E}" srcId="{B459179B-8D65-4DB2-9076-0D99ECB64FB2}" destId="{579F15F8-DF06-4C20-9F58-210F04B43D95}" srcOrd="4" destOrd="0" parTransId="{1E0426CA-3BCC-45BA-BBE6-D94B77605A6E}" sibTransId="{693716C2-4409-422F-8BC0-EEAC30530E7A}"/>
    <dgm:cxn modelId="{B16551E4-8B88-4064-ABAC-E1451C826A46}" type="presOf" srcId="{579F15F8-DF06-4C20-9F58-210F04B43D95}" destId="{E82B49DA-AF6B-4DB4-8B4E-29F2973AA2B6}" srcOrd="0" destOrd="0" presId="urn:microsoft.com/office/officeart/2005/8/layout/hList3"/>
    <dgm:cxn modelId="{B3A72CF0-E938-43BF-9B17-CCCD153F05A9}" srcId="{F3F40A58-3C07-49BC-B837-C8F9F9DE68C4}" destId="{B459179B-8D65-4DB2-9076-0D99ECB64FB2}" srcOrd="0" destOrd="0" parTransId="{F9157EBA-F469-4772-97D7-94A0850F2307}" sibTransId="{935633B0-149B-49AE-B387-4C504403E9D1}"/>
    <dgm:cxn modelId="{C4E648FC-23FA-45D6-A19C-4127DE9E873B}" type="presOf" srcId="{5CAAC931-D467-4312-A3E4-B363C6DAD8A0}" destId="{475A5B23-1E5B-4628-BBAD-13052C6923CC}" srcOrd="0" destOrd="0" presId="urn:microsoft.com/office/officeart/2005/8/layout/hList3"/>
    <dgm:cxn modelId="{1DFEE8BF-7C8F-462F-8E3C-7354F150A73F}" type="presParOf" srcId="{037A43C3-3E10-4598-8F9A-2A596837B758}" destId="{A6A5451B-4744-4968-BDB2-971F083AEF43}" srcOrd="0" destOrd="0" presId="urn:microsoft.com/office/officeart/2005/8/layout/hList3"/>
    <dgm:cxn modelId="{7D248340-8421-4DE2-BFA1-D0C594933AC2}" type="presParOf" srcId="{037A43C3-3E10-4598-8F9A-2A596837B758}" destId="{AED1E834-FE07-46FC-ACA0-F50D86C65617}" srcOrd="1" destOrd="0" presId="urn:microsoft.com/office/officeart/2005/8/layout/hList3"/>
    <dgm:cxn modelId="{68132172-D1A0-4539-B294-67D3330A0EEC}" type="presParOf" srcId="{AED1E834-FE07-46FC-ACA0-F50D86C65617}" destId="{925C460D-9EE9-4D44-8CFD-6DFC8B35EE1B}" srcOrd="0" destOrd="0" presId="urn:microsoft.com/office/officeart/2005/8/layout/hList3"/>
    <dgm:cxn modelId="{F3A1A7F8-D7C7-4599-A094-5A5B0139C667}" type="presParOf" srcId="{AED1E834-FE07-46FC-ACA0-F50D86C65617}" destId="{3AE64657-A266-4049-88D5-23FECD912F81}" srcOrd="1" destOrd="0" presId="urn:microsoft.com/office/officeart/2005/8/layout/hList3"/>
    <dgm:cxn modelId="{D3D89351-292F-4668-AF83-CCB102FCCBE9}" type="presParOf" srcId="{AED1E834-FE07-46FC-ACA0-F50D86C65617}" destId="{475A5B23-1E5B-4628-BBAD-13052C6923CC}" srcOrd="2" destOrd="0" presId="urn:microsoft.com/office/officeart/2005/8/layout/hList3"/>
    <dgm:cxn modelId="{8F491C3B-6964-4476-A513-FFC46468218E}" type="presParOf" srcId="{AED1E834-FE07-46FC-ACA0-F50D86C65617}" destId="{3AC69308-2BF0-4FC3-886A-9ED4E0BAFBEF}" srcOrd="3" destOrd="0" presId="urn:microsoft.com/office/officeart/2005/8/layout/hList3"/>
    <dgm:cxn modelId="{12E0ED60-4F2E-47C4-BE52-6E850CE474F1}" type="presParOf" srcId="{AED1E834-FE07-46FC-ACA0-F50D86C65617}" destId="{E82B49DA-AF6B-4DB4-8B4E-29F2973AA2B6}" srcOrd="4" destOrd="0" presId="urn:microsoft.com/office/officeart/2005/8/layout/hList3"/>
    <dgm:cxn modelId="{F3D1B064-6CC4-40FC-AE0B-6CACF5D36342}" type="presParOf" srcId="{037A43C3-3E10-4598-8F9A-2A596837B758}" destId="{6DE4C072-975B-49B0-AF38-BE2E5E0F425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0ADAF2-B35B-47DA-905F-7734A931BC9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SG"/>
        </a:p>
      </dgm:t>
    </dgm:pt>
    <dgm:pt modelId="{62863953-2087-412F-8071-8201A7B359BE}">
      <dgm:prSet phldrT="[Text]" custT="1"/>
      <dgm:spPr>
        <a:solidFill>
          <a:srgbClr val="FFFFCC"/>
        </a:solidFill>
      </dgm:spPr>
      <dgm:t>
        <a:bodyPr/>
        <a:lstStyle/>
        <a:p>
          <a:r>
            <a:rPr lang="en-SG" sz="3200" dirty="0">
              <a:solidFill>
                <a:schemeClr val="tx1">
                  <a:lumMod val="75000"/>
                  <a:lumOff val="25000"/>
                </a:schemeClr>
              </a:solidFill>
            </a:rPr>
            <a:t>Observing</a:t>
          </a:r>
          <a:r>
            <a:rPr lang="en-SG" sz="4200" dirty="0"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</a:p>
      </dgm:t>
    </dgm:pt>
    <dgm:pt modelId="{284AA265-1B02-4898-BC72-3CD0FE85F2A7}" type="parTrans" cxnId="{E0952C78-5375-4CBF-9B35-8372CD7C26F4}">
      <dgm:prSet/>
      <dgm:spPr/>
      <dgm:t>
        <a:bodyPr/>
        <a:lstStyle/>
        <a:p>
          <a:endParaRPr lang="en-SG"/>
        </a:p>
      </dgm:t>
    </dgm:pt>
    <dgm:pt modelId="{834176DC-8FA1-443F-863F-4B27A2DB4E04}" type="sibTrans" cxnId="{E0952C78-5375-4CBF-9B35-8372CD7C26F4}">
      <dgm:prSet/>
      <dgm:spPr/>
      <dgm:t>
        <a:bodyPr/>
        <a:lstStyle/>
        <a:p>
          <a:endParaRPr lang="en-SG"/>
        </a:p>
      </dgm:t>
    </dgm:pt>
    <dgm:pt modelId="{EB625D9A-8B04-43EC-8CD6-F1F160F8BFA1}">
      <dgm:prSet phldrT="[Text]" custT="1"/>
      <dgm:spPr>
        <a:solidFill>
          <a:srgbClr val="CCFF66">
            <a:alpha val="89804"/>
          </a:srgbClr>
        </a:solidFill>
      </dgm:spPr>
      <dgm:t>
        <a:bodyPr/>
        <a:lstStyle/>
        <a:p>
          <a:pPr>
            <a:buFontTx/>
            <a:buNone/>
          </a:pPr>
          <a:r>
            <a:rPr lang="en-US" sz="2400" dirty="0"/>
            <a:t>	This is the skill of using our senses to gather information about objects or events (includes use of instruments)</a:t>
          </a:r>
          <a:endParaRPr lang="en-SG" sz="2400" dirty="0"/>
        </a:p>
      </dgm:t>
    </dgm:pt>
    <dgm:pt modelId="{56308A4C-88D2-41DD-9899-3E44ED973928}" type="parTrans" cxnId="{B8D669A9-4B72-49B7-B84C-FBC7A3BED0B1}">
      <dgm:prSet/>
      <dgm:spPr/>
      <dgm:t>
        <a:bodyPr/>
        <a:lstStyle/>
        <a:p>
          <a:endParaRPr lang="en-SG"/>
        </a:p>
      </dgm:t>
    </dgm:pt>
    <dgm:pt modelId="{5689C3E4-D679-475A-A095-B5512E35D140}" type="sibTrans" cxnId="{B8D669A9-4B72-49B7-B84C-FBC7A3BED0B1}">
      <dgm:prSet/>
      <dgm:spPr/>
      <dgm:t>
        <a:bodyPr/>
        <a:lstStyle/>
        <a:p>
          <a:endParaRPr lang="en-SG"/>
        </a:p>
      </dgm:t>
    </dgm:pt>
    <dgm:pt modelId="{3B97E5B3-B474-415F-AEF4-15D5A08DFD7E}">
      <dgm:prSet phldrT="[Text]" custT="1"/>
      <dgm:spPr>
        <a:solidFill>
          <a:srgbClr val="FFCCFF"/>
        </a:solidFill>
      </dgm:spPr>
      <dgm:t>
        <a:bodyPr/>
        <a:lstStyle/>
        <a:p>
          <a:r>
            <a:rPr lang="en-SG" sz="3200" dirty="0">
              <a:solidFill>
                <a:schemeClr val="tx1">
                  <a:lumMod val="75000"/>
                  <a:lumOff val="25000"/>
                </a:schemeClr>
              </a:solidFill>
            </a:rPr>
            <a:t>Comparing</a:t>
          </a:r>
          <a:r>
            <a:rPr lang="en-SG" sz="4200" dirty="0"/>
            <a:t> </a:t>
          </a:r>
        </a:p>
      </dgm:t>
    </dgm:pt>
    <dgm:pt modelId="{0CB3634A-1F4F-473E-A2C4-336C0029E5E2}" type="parTrans" cxnId="{BB3C8318-6B63-4034-9856-C1136544106E}">
      <dgm:prSet/>
      <dgm:spPr/>
      <dgm:t>
        <a:bodyPr/>
        <a:lstStyle/>
        <a:p>
          <a:endParaRPr lang="en-SG"/>
        </a:p>
      </dgm:t>
    </dgm:pt>
    <dgm:pt modelId="{B5451DE2-A813-4B9B-B6E2-0D93AE1A8075}" type="sibTrans" cxnId="{BB3C8318-6B63-4034-9856-C1136544106E}">
      <dgm:prSet/>
      <dgm:spPr/>
      <dgm:t>
        <a:bodyPr/>
        <a:lstStyle/>
        <a:p>
          <a:endParaRPr lang="en-SG"/>
        </a:p>
      </dgm:t>
    </dgm:pt>
    <dgm:pt modelId="{6679A0FF-992E-44FD-8AEF-4D83529C1C96}">
      <dgm:prSet phldrT="[Text]" custT="1"/>
      <dgm:spPr>
        <a:solidFill>
          <a:srgbClr val="FFFF66">
            <a:alpha val="89804"/>
          </a:srgb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SG" sz="2100" dirty="0"/>
        </a:p>
      </dgm:t>
    </dgm:pt>
    <dgm:pt modelId="{7DA7F5AF-B0BC-4618-B898-FCB390B5D258}" type="parTrans" cxnId="{F2022613-E5B0-4434-98C7-B036B2C69B60}">
      <dgm:prSet/>
      <dgm:spPr/>
      <dgm:t>
        <a:bodyPr/>
        <a:lstStyle/>
        <a:p>
          <a:endParaRPr lang="en-SG"/>
        </a:p>
      </dgm:t>
    </dgm:pt>
    <dgm:pt modelId="{2A05E99D-645A-43D3-BBF6-5E51B1FE6055}" type="sibTrans" cxnId="{F2022613-E5B0-4434-98C7-B036B2C69B60}">
      <dgm:prSet/>
      <dgm:spPr/>
      <dgm:t>
        <a:bodyPr/>
        <a:lstStyle/>
        <a:p>
          <a:endParaRPr lang="en-SG"/>
        </a:p>
      </dgm:t>
    </dgm:pt>
    <dgm:pt modelId="{291F845D-FBB2-4E46-9C6A-F53960FCFACD}">
      <dgm:prSet phldrT="[Text]" custT="1"/>
      <dgm:spPr/>
      <dgm:t>
        <a:bodyPr/>
        <a:lstStyle/>
        <a:p>
          <a:r>
            <a:rPr lang="en-SG" sz="3200" dirty="0">
              <a:solidFill>
                <a:schemeClr val="tx1">
                  <a:lumMod val="75000"/>
                  <a:lumOff val="25000"/>
                </a:schemeClr>
              </a:solidFill>
            </a:rPr>
            <a:t>Classifying</a:t>
          </a:r>
        </a:p>
      </dgm:t>
    </dgm:pt>
    <dgm:pt modelId="{DECFDE75-A5B9-4AA2-A41E-ADF600ADD2BB}" type="parTrans" cxnId="{23E67F28-014F-4CEF-9E17-11EA45D19A2A}">
      <dgm:prSet/>
      <dgm:spPr/>
      <dgm:t>
        <a:bodyPr/>
        <a:lstStyle/>
        <a:p>
          <a:endParaRPr lang="en-SG"/>
        </a:p>
      </dgm:t>
    </dgm:pt>
    <dgm:pt modelId="{14C23646-DBA2-4E76-AC3D-4EDABE192CD1}" type="sibTrans" cxnId="{23E67F28-014F-4CEF-9E17-11EA45D19A2A}">
      <dgm:prSet/>
      <dgm:spPr/>
      <dgm:t>
        <a:bodyPr/>
        <a:lstStyle/>
        <a:p>
          <a:endParaRPr lang="en-SG"/>
        </a:p>
      </dgm:t>
    </dgm:pt>
    <dgm:pt modelId="{1DF6B647-646E-4300-9D9F-8CC936E26903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SG" sz="2400" dirty="0"/>
            <a:t>Grouping objects or events based on common characteristics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SG" sz="2600" dirty="0"/>
        </a:p>
      </dgm:t>
    </dgm:pt>
    <dgm:pt modelId="{CA7976A9-37D5-4468-9569-0A16A9DAA29C}" type="parTrans" cxnId="{B86B3BB6-78A4-42AA-AF7F-1A86E71D2F53}">
      <dgm:prSet/>
      <dgm:spPr/>
      <dgm:t>
        <a:bodyPr/>
        <a:lstStyle/>
        <a:p>
          <a:endParaRPr lang="en-SG"/>
        </a:p>
      </dgm:t>
    </dgm:pt>
    <dgm:pt modelId="{D136F27F-52BE-43B7-8A01-6D92042F26F4}" type="sibTrans" cxnId="{B86B3BB6-78A4-42AA-AF7F-1A86E71D2F53}">
      <dgm:prSet/>
      <dgm:spPr/>
      <dgm:t>
        <a:bodyPr/>
        <a:lstStyle/>
        <a:p>
          <a:endParaRPr lang="en-SG"/>
        </a:p>
      </dgm:t>
    </dgm:pt>
    <dgm:pt modelId="{DA6FE51A-79E1-4974-8F9A-3AF9873110D1}">
      <dgm:prSet phldrT="[Text]" custT="1"/>
      <dgm:spPr>
        <a:solidFill>
          <a:srgbClr val="FFFF66">
            <a:alpha val="89804"/>
          </a:srgb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SG" sz="2400" dirty="0"/>
            <a:t>Identifying similarities and differences    between two or more objects, concepts or processes</a:t>
          </a:r>
        </a:p>
        <a:p>
          <a:pPr marL="228600" indent="0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SG" sz="2100" dirty="0"/>
        </a:p>
      </dgm:t>
    </dgm:pt>
    <dgm:pt modelId="{816CDC3C-2CE6-4762-8A71-0902226EC2AD}" type="parTrans" cxnId="{B30233E4-7388-4611-952C-04343B732EAE}">
      <dgm:prSet/>
      <dgm:spPr/>
      <dgm:t>
        <a:bodyPr/>
        <a:lstStyle/>
        <a:p>
          <a:endParaRPr lang="en-SG"/>
        </a:p>
      </dgm:t>
    </dgm:pt>
    <dgm:pt modelId="{76601DAB-0455-4EAD-B51D-78069A8B6B89}" type="sibTrans" cxnId="{B30233E4-7388-4611-952C-04343B732EAE}">
      <dgm:prSet/>
      <dgm:spPr/>
      <dgm:t>
        <a:bodyPr/>
        <a:lstStyle/>
        <a:p>
          <a:endParaRPr lang="en-SG"/>
        </a:p>
      </dgm:t>
    </dgm:pt>
    <dgm:pt modelId="{FF1D7B0D-5228-4BFA-B2AC-6A2B59BDE6D0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SG" sz="2600" dirty="0"/>
        </a:p>
      </dgm:t>
    </dgm:pt>
    <dgm:pt modelId="{A46A8610-3BB1-4229-91FC-E81D8AE33FA6}" type="parTrans" cxnId="{FCF7B2A4-EA4B-408C-85B8-A6F4FDA8A1C4}">
      <dgm:prSet/>
      <dgm:spPr/>
    </dgm:pt>
    <dgm:pt modelId="{979859A9-325E-4794-BAC4-BAC8EBB7D026}" type="sibTrans" cxnId="{FCF7B2A4-EA4B-408C-85B8-A6F4FDA8A1C4}">
      <dgm:prSet/>
      <dgm:spPr/>
    </dgm:pt>
    <dgm:pt modelId="{180E4247-9A3B-4650-AEBA-F9CAF1D66A34}" type="pres">
      <dgm:prSet presAssocID="{810ADAF2-B35B-47DA-905F-7734A931BC97}" presName="Name0" presStyleCnt="0">
        <dgm:presLayoutVars>
          <dgm:dir/>
          <dgm:animLvl val="lvl"/>
          <dgm:resizeHandles val="exact"/>
        </dgm:presLayoutVars>
      </dgm:prSet>
      <dgm:spPr/>
    </dgm:pt>
    <dgm:pt modelId="{A84F5EAB-0D6F-440F-9D4E-3C926BFCD838}" type="pres">
      <dgm:prSet presAssocID="{62863953-2087-412F-8071-8201A7B359BE}" presName="linNode" presStyleCnt="0"/>
      <dgm:spPr/>
    </dgm:pt>
    <dgm:pt modelId="{514232A4-C380-48B5-AB64-9F04A71D175D}" type="pres">
      <dgm:prSet presAssocID="{62863953-2087-412F-8071-8201A7B359BE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DFC0AE71-C809-4D44-AF7A-BC49F7A77FC9}" type="pres">
      <dgm:prSet presAssocID="{62863953-2087-412F-8071-8201A7B359BE}" presName="descendantText" presStyleLbl="alignAccFollowNode1" presStyleIdx="0" presStyleCnt="3">
        <dgm:presLayoutVars>
          <dgm:bulletEnabled val="1"/>
        </dgm:presLayoutVars>
      </dgm:prSet>
      <dgm:spPr/>
    </dgm:pt>
    <dgm:pt modelId="{48034D51-1EBB-4D0E-8472-E60AA76404F5}" type="pres">
      <dgm:prSet presAssocID="{834176DC-8FA1-443F-863F-4B27A2DB4E04}" presName="sp" presStyleCnt="0"/>
      <dgm:spPr/>
    </dgm:pt>
    <dgm:pt modelId="{99282C84-65E7-4AF9-821D-A5D2B8E0B99B}" type="pres">
      <dgm:prSet presAssocID="{3B97E5B3-B474-415F-AEF4-15D5A08DFD7E}" presName="linNode" presStyleCnt="0"/>
      <dgm:spPr/>
    </dgm:pt>
    <dgm:pt modelId="{51AC9112-FF81-434C-A7E9-1EEDBC3A84EB}" type="pres">
      <dgm:prSet presAssocID="{3B97E5B3-B474-415F-AEF4-15D5A08DFD7E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66209E7F-4CFD-43D1-906E-9E1DB6281799}" type="pres">
      <dgm:prSet presAssocID="{3B97E5B3-B474-415F-AEF4-15D5A08DFD7E}" presName="descendantText" presStyleLbl="alignAccFollowNode1" presStyleIdx="1" presStyleCnt="3">
        <dgm:presLayoutVars>
          <dgm:bulletEnabled val="1"/>
        </dgm:presLayoutVars>
      </dgm:prSet>
      <dgm:spPr/>
    </dgm:pt>
    <dgm:pt modelId="{D85E2A92-E52A-4EA5-9181-E8584C4DEBF0}" type="pres">
      <dgm:prSet presAssocID="{B5451DE2-A813-4B9B-B6E2-0D93AE1A8075}" presName="sp" presStyleCnt="0"/>
      <dgm:spPr/>
    </dgm:pt>
    <dgm:pt modelId="{E9389996-D422-4CEA-BCF9-97DCFCC78D31}" type="pres">
      <dgm:prSet presAssocID="{291F845D-FBB2-4E46-9C6A-F53960FCFACD}" presName="linNode" presStyleCnt="0"/>
      <dgm:spPr/>
    </dgm:pt>
    <dgm:pt modelId="{D5BC3C3A-64FD-4613-88AC-EC6325F00972}" type="pres">
      <dgm:prSet presAssocID="{291F845D-FBB2-4E46-9C6A-F53960FCFACD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AAC5F8A6-E596-4FA6-B92A-EFAFFE7A96B1}" type="pres">
      <dgm:prSet presAssocID="{291F845D-FBB2-4E46-9C6A-F53960FCFACD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77E8730F-8492-494E-9968-2E11F7AD23B2}" type="presOf" srcId="{1DF6B647-646E-4300-9D9F-8CC936E26903}" destId="{AAC5F8A6-E596-4FA6-B92A-EFAFFE7A96B1}" srcOrd="0" destOrd="1" presId="urn:microsoft.com/office/officeart/2005/8/layout/vList5"/>
    <dgm:cxn modelId="{F2022613-E5B0-4434-98C7-B036B2C69B60}" srcId="{3B97E5B3-B474-415F-AEF4-15D5A08DFD7E}" destId="{6679A0FF-992E-44FD-8AEF-4D83529C1C96}" srcOrd="0" destOrd="0" parTransId="{7DA7F5AF-B0BC-4618-B898-FCB390B5D258}" sibTransId="{2A05E99D-645A-43D3-BBF6-5E51B1FE6055}"/>
    <dgm:cxn modelId="{BB3C8318-6B63-4034-9856-C1136544106E}" srcId="{810ADAF2-B35B-47DA-905F-7734A931BC97}" destId="{3B97E5B3-B474-415F-AEF4-15D5A08DFD7E}" srcOrd="1" destOrd="0" parTransId="{0CB3634A-1F4F-473E-A2C4-336C0029E5E2}" sibTransId="{B5451DE2-A813-4B9B-B6E2-0D93AE1A8075}"/>
    <dgm:cxn modelId="{9CADA727-CC9B-4AA7-8B8D-D3291FB0424F}" type="presOf" srcId="{291F845D-FBB2-4E46-9C6A-F53960FCFACD}" destId="{D5BC3C3A-64FD-4613-88AC-EC6325F00972}" srcOrd="0" destOrd="0" presId="urn:microsoft.com/office/officeart/2005/8/layout/vList5"/>
    <dgm:cxn modelId="{23E67F28-014F-4CEF-9E17-11EA45D19A2A}" srcId="{810ADAF2-B35B-47DA-905F-7734A931BC97}" destId="{291F845D-FBB2-4E46-9C6A-F53960FCFACD}" srcOrd="2" destOrd="0" parTransId="{DECFDE75-A5B9-4AA2-A41E-ADF600ADD2BB}" sibTransId="{14C23646-DBA2-4E76-AC3D-4EDABE192CD1}"/>
    <dgm:cxn modelId="{3BE1FE34-ED89-48E5-AE01-D9814E6C2D9B}" type="presOf" srcId="{DA6FE51A-79E1-4974-8F9A-3AF9873110D1}" destId="{66209E7F-4CFD-43D1-906E-9E1DB6281799}" srcOrd="0" destOrd="1" presId="urn:microsoft.com/office/officeart/2005/8/layout/vList5"/>
    <dgm:cxn modelId="{06600148-A538-438B-9699-F957583B7711}" type="presOf" srcId="{3B97E5B3-B474-415F-AEF4-15D5A08DFD7E}" destId="{51AC9112-FF81-434C-A7E9-1EEDBC3A84EB}" srcOrd="0" destOrd="0" presId="urn:microsoft.com/office/officeart/2005/8/layout/vList5"/>
    <dgm:cxn modelId="{E0952C78-5375-4CBF-9B35-8372CD7C26F4}" srcId="{810ADAF2-B35B-47DA-905F-7734A931BC97}" destId="{62863953-2087-412F-8071-8201A7B359BE}" srcOrd="0" destOrd="0" parTransId="{284AA265-1B02-4898-BC72-3CD0FE85F2A7}" sibTransId="{834176DC-8FA1-443F-863F-4B27A2DB4E04}"/>
    <dgm:cxn modelId="{A518ED90-6C6C-4A54-83E7-EC6BE5B0CC8D}" type="presOf" srcId="{62863953-2087-412F-8071-8201A7B359BE}" destId="{514232A4-C380-48B5-AB64-9F04A71D175D}" srcOrd="0" destOrd="0" presId="urn:microsoft.com/office/officeart/2005/8/layout/vList5"/>
    <dgm:cxn modelId="{FCF7B2A4-EA4B-408C-85B8-A6F4FDA8A1C4}" srcId="{291F845D-FBB2-4E46-9C6A-F53960FCFACD}" destId="{FF1D7B0D-5228-4BFA-B2AC-6A2B59BDE6D0}" srcOrd="0" destOrd="0" parTransId="{A46A8610-3BB1-4229-91FC-E81D8AE33FA6}" sibTransId="{979859A9-325E-4794-BAC4-BAC8EBB7D026}"/>
    <dgm:cxn modelId="{B8D669A9-4B72-49B7-B84C-FBC7A3BED0B1}" srcId="{62863953-2087-412F-8071-8201A7B359BE}" destId="{EB625D9A-8B04-43EC-8CD6-F1F160F8BFA1}" srcOrd="0" destOrd="0" parTransId="{56308A4C-88D2-41DD-9899-3E44ED973928}" sibTransId="{5689C3E4-D679-475A-A095-B5512E35D140}"/>
    <dgm:cxn modelId="{42F21CAF-B7B8-4879-BF59-0C5FF03A9B15}" type="presOf" srcId="{6679A0FF-992E-44FD-8AEF-4D83529C1C96}" destId="{66209E7F-4CFD-43D1-906E-9E1DB6281799}" srcOrd="0" destOrd="0" presId="urn:microsoft.com/office/officeart/2005/8/layout/vList5"/>
    <dgm:cxn modelId="{B86B3BB6-78A4-42AA-AF7F-1A86E71D2F53}" srcId="{291F845D-FBB2-4E46-9C6A-F53960FCFACD}" destId="{1DF6B647-646E-4300-9D9F-8CC936E26903}" srcOrd="1" destOrd="0" parTransId="{CA7976A9-37D5-4468-9569-0A16A9DAA29C}" sibTransId="{D136F27F-52BE-43B7-8A01-6D92042F26F4}"/>
    <dgm:cxn modelId="{51A042C9-64BA-4792-B512-E0A4297AF098}" type="presOf" srcId="{810ADAF2-B35B-47DA-905F-7734A931BC97}" destId="{180E4247-9A3B-4650-AEBA-F9CAF1D66A34}" srcOrd="0" destOrd="0" presId="urn:microsoft.com/office/officeart/2005/8/layout/vList5"/>
    <dgm:cxn modelId="{4E35B3CB-AF27-4B07-8DEC-04BD39892825}" type="presOf" srcId="{FF1D7B0D-5228-4BFA-B2AC-6A2B59BDE6D0}" destId="{AAC5F8A6-E596-4FA6-B92A-EFAFFE7A96B1}" srcOrd="0" destOrd="0" presId="urn:microsoft.com/office/officeart/2005/8/layout/vList5"/>
    <dgm:cxn modelId="{B30233E4-7388-4611-952C-04343B732EAE}" srcId="{3B97E5B3-B474-415F-AEF4-15D5A08DFD7E}" destId="{DA6FE51A-79E1-4974-8F9A-3AF9873110D1}" srcOrd="1" destOrd="0" parTransId="{816CDC3C-2CE6-4762-8A71-0902226EC2AD}" sibTransId="{76601DAB-0455-4EAD-B51D-78069A8B6B89}"/>
    <dgm:cxn modelId="{38F4E0E8-4D88-49B6-995F-DAE00FCD2799}" type="presOf" srcId="{EB625D9A-8B04-43EC-8CD6-F1F160F8BFA1}" destId="{DFC0AE71-C809-4D44-AF7A-BC49F7A77FC9}" srcOrd="0" destOrd="0" presId="urn:microsoft.com/office/officeart/2005/8/layout/vList5"/>
    <dgm:cxn modelId="{07E70EF9-4C53-46C9-A84D-9AAD7422C3A6}" type="presParOf" srcId="{180E4247-9A3B-4650-AEBA-F9CAF1D66A34}" destId="{A84F5EAB-0D6F-440F-9D4E-3C926BFCD838}" srcOrd="0" destOrd="0" presId="urn:microsoft.com/office/officeart/2005/8/layout/vList5"/>
    <dgm:cxn modelId="{2AE270FE-199F-46C0-9203-43FF091C32DB}" type="presParOf" srcId="{A84F5EAB-0D6F-440F-9D4E-3C926BFCD838}" destId="{514232A4-C380-48B5-AB64-9F04A71D175D}" srcOrd="0" destOrd="0" presId="urn:microsoft.com/office/officeart/2005/8/layout/vList5"/>
    <dgm:cxn modelId="{C6109E6A-AAF0-422D-ABB5-F53C292E2DD2}" type="presParOf" srcId="{A84F5EAB-0D6F-440F-9D4E-3C926BFCD838}" destId="{DFC0AE71-C809-4D44-AF7A-BC49F7A77FC9}" srcOrd="1" destOrd="0" presId="urn:microsoft.com/office/officeart/2005/8/layout/vList5"/>
    <dgm:cxn modelId="{66D81217-120F-4758-AE62-5A656309C421}" type="presParOf" srcId="{180E4247-9A3B-4650-AEBA-F9CAF1D66A34}" destId="{48034D51-1EBB-4D0E-8472-E60AA76404F5}" srcOrd="1" destOrd="0" presId="urn:microsoft.com/office/officeart/2005/8/layout/vList5"/>
    <dgm:cxn modelId="{D61EB69F-4DA4-4975-8BCE-45AED0ECC2D3}" type="presParOf" srcId="{180E4247-9A3B-4650-AEBA-F9CAF1D66A34}" destId="{99282C84-65E7-4AF9-821D-A5D2B8E0B99B}" srcOrd="2" destOrd="0" presId="urn:microsoft.com/office/officeart/2005/8/layout/vList5"/>
    <dgm:cxn modelId="{DE51F7BF-CEE2-4160-B9F6-3F108E31E286}" type="presParOf" srcId="{99282C84-65E7-4AF9-821D-A5D2B8E0B99B}" destId="{51AC9112-FF81-434C-A7E9-1EEDBC3A84EB}" srcOrd="0" destOrd="0" presId="urn:microsoft.com/office/officeart/2005/8/layout/vList5"/>
    <dgm:cxn modelId="{4A7829CD-A206-4CCC-B918-9ACDC56D27F0}" type="presParOf" srcId="{99282C84-65E7-4AF9-821D-A5D2B8E0B99B}" destId="{66209E7F-4CFD-43D1-906E-9E1DB6281799}" srcOrd="1" destOrd="0" presId="urn:microsoft.com/office/officeart/2005/8/layout/vList5"/>
    <dgm:cxn modelId="{0B68229C-57C6-43AD-9574-5847D33867DD}" type="presParOf" srcId="{180E4247-9A3B-4650-AEBA-F9CAF1D66A34}" destId="{D85E2A92-E52A-4EA5-9181-E8584C4DEBF0}" srcOrd="3" destOrd="0" presId="urn:microsoft.com/office/officeart/2005/8/layout/vList5"/>
    <dgm:cxn modelId="{E985CEA4-BC87-43B6-835A-E4286832359C}" type="presParOf" srcId="{180E4247-9A3B-4650-AEBA-F9CAF1D66A34}" destId="{E9389996-D422-4CEA-BCF9-97DCFCC78D31}" srcOrd="4" destOrd="0" presId="urn:microsoft.com/office/officeart/2005/8/layout/vList5"/>
    <dgm:cxn modelId="{191B3102-F8A8-4DF1-9C41-857D1216214A}" type="presParOf" srcId="{E9389996-D422-4CEA-BCF9-97DCFCC78D31}" destId="{D5BC3C3A-64FD-4613-88AC-EC6325F00972}" srcOrd="0" destOrd="0" presId="urn:microsoft.com/office/officeart/2005/8/layout/vList5"/>
    <dgm:cxn modelId="{45B22E10-C9C1-46D9-9C3A-361BEB6CAEFA}" type="presParOf" srcId="{E9389996-D422-4CEA-BCF9-97DCFCC78D31}" destId="{AAC5F8A6-E596-4FA6-B92A-EFAFFE7A96B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0ADAF2-B35B-47DA-905F-7734A931BC9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SG"/>
        </a:p>
      </dgm:t>
    </dgm:pt>
    <dgm:pt modelId="{62863953-2087-412F-8071-8201A7B359BE}">
      <dgm:prSet phldrT="[Text]" custT="1"/>
      <dgm:spPr>
        <a:solidFill>
          <a:srgbClr val="FFCCFF"/>
        </a:solidFill>
      </dgm:spPr>
      <dgm:t>
        <a:bodyPr/>
        <a:lstStyle/>
        <a:p>
          <a:r>
            <a:rPr lang="en-SG" sz="3200" dirty="0">
              <a:solidFill>
                <a:schemeClr val="tx1">
                  <a:lumMod val="75000"/>
                  <a:lumOff val="25000"/>
                </a:schemeClr>
              </a:solidFill>
            </a:rPr>
            <a:t>Inferring</a:t>
          </a:r>
          <a:r>
            <a:rPr lang="en-SG" sz="4400" dirty="0"/>
            <a:t> </a:t>
          </a:r>
          <a:r>
            <a:rPr lang="en-SG" sz="3000" dirty="0"/>
            <a:t> </a:t>
          </a:r>
        </a:p>
      </dgm:t>
    </dgm:pt>
    <dgm:pt modelId="{284AA265-1B02-4898-BC72-3CD0FE85F2A7}" type="parTrans" cxnId="{E0952C78-5375-4CBF-9B35-8372CD7C26F4}">
      <dgm:prSet/>
      <dgm:spPr/>
      <dgm:t>
        <a:bodyPr/>
        <a:lstStyle/>
        <a:p>
          <a:endParaRPr lang="en-SG"/>
        </a:p>
      </dgm:t>
    </dgm:pt>
    <dgm:pt modelId="{834176DC-8FA1-443F-863F-4B27A2DB4E04}" type="sibTrans" cxnId="{E0952C78-5375-4CBF-9B35-8372CD7C26F4}">
      <dgm:prSet/>
      <dgm:spPr/>
      <dgm:t>
        <a:bodyPr/>
        <a:lstStyle/>
        <a:p>
          <a:endParaRPr lang="en-SG"/>
        </a:p>
      </dgm:t>
    </dgm:pt>
    <dgm:pt modelId="{EB625D9A-8B04-43EC-8CD6-F1F160F8BFA1}">
      <dgm:prSet phldrT="[Text]" custT="1"/>
      <dgm:spPr>
        <a:solidFill>
          <a:srgbClr val="CCFF66">
            <a:alpha val="90000"/>
          </a:srgbClr>
        </a:solidFill>
      </dgm:spPr>
      <dgm:t>
        <a:bodyPr/>
        <a:lstStyle/>
        <a:p>
          <a:pPr>
            <a:buNone/>
          </a:pPr>
          <a:r>
            <a:rPr lang="en-US" sz="2400" dirty="0"/>
            <a:t>	Interpret and explain observations or     pieces of data or information </a:t>
          </a:r>
          <a:endParaRPr lang="en-SG" sz="2400" dirty="0"/>
        </a:p>
      </dgm:t>
    </dgm:pt>
    <dgm:pt modelId="{56308A4C-88D2-41DD-9899-3E44ED973928}" type="parTrans" cxnId="{B8D669A9-4B72-49B7-B84C-FBC7A3BED0B1}">
      <dgm:prSet/>
      <dgm:spPr/>
      <dgm:t>
        <a:bodyPr/>
        <a:lstStyle/>
        <a:p>
          <a:endParaRPr lang="en-SG"/>
        </a:p>
      </dgm:t>
    </dgm:pt>
    <dgm:pt modelId="{5689C3E4-D679-475A-A095-B5512E35D140}" type="sibTrans" cxnId="{B8D669A9-4B72-49B7-B84C-FBC7A3BED0B1}">
      <dgm:prSet/>
      <dgm:spPr/>
      <dgm:t>
        <a:bodyPr/>
        <a:lstStyle/>
        <a:p>
          <a:endParaRPr lang="en-SG"/>
        </a:p>
      </dgm:t>
    </dgm:pt>
    <dgm:pt modelId="{3B97E5B3-B474-415F-AEF4-15D5A08DFD7E}">
      <dgm:prSet phldrT="[Text]" custT="1"/>
      <dgm:spPr/>
      <dgm:t>
        <a:bodyPr/>
        <a:lstStyle/>
        <a:p>
          <a:r>
            <a:rPr lang="en-SG" sz="3200" dirty="0">
              <a:solidFill>
                <a:schemeClr val="tx1">
                  <a:lumMod val="75000"/>
                  <a:lumOff val="25000"/>
                </a:schemeClr>
              </a:solidFill>
            </a:rPr>
            <a:t>Analysing</a:t>
          </a:r>
          <a:r>
            <a:rPr lang="en-SG" sz="4400" dirty="0"/>
            <a:t> </a:t>
          </a:r>
        </a:p>
      </dgm:t>
    </dgm:pt>
    <dgm:pt modelId="{0CB3634A-1F4F-473E-A2C4-336C0029E5E2}" type="parTrans" cxnId="{BB3C8318-6B63-4034-9856-C1136544106E}">
      <dgm:prSet/>
      <dgm:spPr/>
      <dgm:t>
        <a:bodyPr/>
        <a:lstStyle/>
        <a:p>
          <a:endParaRPr lang="en-SG"/>
        </a:p>
      </dgm:t>
    </dgm:pt>
    <dgm:pt modelId="{B5451DE2-A813-4B9B-B6E2-0D93AE1A8075}" type="sibTrans" cxnId="{BB3C8318-6B63-4034-9856-C1136544106E}">
      <dgm:prSet/>
      <dgm:spPr/>
      <dgm:t>
        <a:bodyPr/>
        <a:lstStyle/>
        <a:p>
          <a:endParaRPr lang="en-SG"/>
        </a:p>
      </dgm:t>
    </dgm:pt>
    <dgm:pt modelId="{6679A0FF-992E-44FD-8AEF-4D83529C1C96}">
      <dgm:prSet phldrT="[Text]" custT="1"/>
      <dgm:spPr>
        <a:solidFill>
          <a:srgbClr val="FFFF66">
            <a:alpha val="90000"/>
          </a:srgb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SG" sz="2100" dirty="0"/>
        </a:p>
      </dgm:t>
    </dgm:pt>
    <dgm:pt modelId="{7DA7F5AF-B0BC-4618-B898-FCB390B5D258}" type="parTrans" cxnId="{F2022613-E5B0-4434-98C7-B036B2C69B60}">
      <dgm:prSet/>
      <dgm:spPr/>
      <dgm:t>
        <a:bodyPr/>
        <a:lstStyle/>
        <a:p>
          <a:endParaRPr lang="en-SG"/>
        </a:p>
      </dgm:t>
    </dgm:pt>
    <dgm:pt modelId="{2A05E99D-645A-43D3-BBF6-5E51B1FE6055}" type="sibTrans" cxnId="{F2022613-E5B0-4434-98C7-B036B2C69B60}">
      <dgm:prSet/>
      <dgm:spPr/>
      <dgm:t>
        <a:bodyPr/>
        <a:lstStyle/>
        <a:p>
          <a:endParaRPr lang="en-SG"/>
        </a:p>
      </dgm:t>
    </dgm:pt>
    <dgm:pt modelId="{291F845D-FBB2-4E46-9C6A-F53960FCFACD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SG" sz="3200" dirty="0">
              <a:solidFill>
                <a:schemeClr val="tx1">
                  <a:lumMod val="75000"/>
                  <a:lumOff val="25000"/>
                </a:schemeClr>
              </a:solidFill>
            </a:rPr>
            <a:t>Communicating</a:t>
          </a:r>
          <a:r>
            <a:rPr lang="en-SG" sz="3000" dirty="0"/>
            <a:t> </a:t>
          </a:r>
        </a:p>
      </dgm:t>
    </dgm:pt>
    <dgm:pt modelId="{DECFDE75-A5B9-4AA2-A41E-ADF600ADD2BB}" type="parTrans" cxnId="{23E67F28-014F-4CEF-9E17-11EA45D19A2A}">
      <dgm:prSet/>
      <dgm:spPr/>
      <dgm:t>
        <a:bodyPr/>
        <a:lstStyle/>
        <a:p>
          <a:endParaRPr lang="en-SG"/>
        </a:p>
      </dgm:t>
    </dgm:pt>
    <dgm:pt modelId="{14C23646-DBA2-4E76-AC3D-4EDABE192CD1}" type="sibTrans" cxnId="{23E67F28-014F-4CEF-9E17-11EA45D19A2A}">
      <dgm:prSet/>
      <dgm:spPr/>
      <dgm:t>
        <a:bodyPr/>
        <a:lstStyle/>
        <a:p>
          <a:endParaRPr lang="en-SG"/>
        </a:p>
      </dgm:t>
    </dgm:pt>
    <dgm:pt modelId="{1DF6B647-646E-4300-9D9F-8CC936E26903}">
      <dgm:prSet phldrT="[Text]" custT="1"/>
      <dgm:spPr>
        <a:solidFill>
          <a:srgbClr val="FFFFCC">
            <a:alpha val="90000"/>
          </a:srgb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SG" sz="2200" dirty="0"/>
            <a:t>Transmitting and receiving information presented in various forms – verbal, pictorial, tabular or graphical</a:t>
          </a:r>
        </a:p>
      </dgm:t>
    </dgm:pt>
    <dgm:pt modelId="{CA7976A9-37D5-4468-9569-0A16A9DAA29C}" type="parTrans" cxnId="{B86B3BB6-78A4-42AA-AF7F-1A86E71D2F53}">
      <dgm:prSet/>
      <dgm:spPr/>
      <dgm:t>
        <a:bodyPr/>
        <a:lstStyle/>
        <a:p>
          <a:endParaRPr lang="en-SG"/>
        </a:p>
      </dgm:t>
    </dgm:pt>
    <dgm:pt modelId="{D136F27F-52BE-43B7-8A01-6D92042F26F4}" type="sibTrans" cxnId="{B86B3BB6-78A4-42AA-AF7F-1A86E71D2F53}">
      <dgm:prSet/>
      <dgm:spPr/>
      <dgm:t>
        <a:bodyPr/>
        <a:lstStyle/>
        <a:p>
          <a:endParaRPr lang="en-SG"/>
        </a:p>
      </dgm:t>
    </dgm:pt>
    <dgm:pt modelId="{DA6FE51A-79E1-4974-8F9A-3AF9873110D1}">
      <dgm:prSet phldrT="[Text]" custT="1"/>
      <dgm:spPr>
        <a:solidFill>
          <a:srgbClr val="FFFF66">
            <a:alpha val="90000"/>
          </a:srgb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SG" sz="2200" dirty="0"/>
            <a:t>Identify the parts of objects, information or processes, patterns and relationships between these parts</a:t>
          </a:r>
        </a:p>
        <a:p>
          <a:pPr marL="228600" indent="0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SG" sz="2100" dirty="0"/>
        </a:p>
      </dgm:t>
    </dgm:pt>
    <dgm:pt modelId="{816CDC3C-2CE6-4762-8A71-0902226EC2AD}" type="parTrans" cxnId="{B30233E4-7388-4611-952C-04343B732EAE}">
      <dgm:prSet/>
      <dgm:spPr/>
      <dgm:t>
        <a:bodyPr/>
        <a:lstStyle/>
        <a:p>
          <a:endParaRPr lang="en-SG"/>
        </a:p>
      </dgm:t>
    </dgm:pt>
    <dgm:pt modelId="{76601DAB-0455-4EAD-B51D-78069A8B6B89}" type="sibTrans" cxnId="{B30233E4-7388-4611-952C-04343B732EAE}">
      <dgm:prSet/>
      <dgm:spPr/>
      <dgm:t>
        <a:bodyPr/>
        <a:lstStyle/>
        <a:p>
          <a:endParaRPr lang="en-SG"/>
        </a:p>
      </dgm:t>
    </dgm:pt>
    <dgm:pt modelId="{180E4247-9A3B-4650-AEBA-F9CAF1D66A34}" type="pres">
      <dgm:prSet presAssocID="{810ADAF2-B35B-47DA-905F-7734A931BC97}" presName="Name0" presStyleCnt="0">
        <dgm:presLayoutVars>
          <dgm:dir/>
          <dgm:animLvl val="lvl"/>
          <dgm:resizeHandles val="exact"/>
        </dgm:presLayoutVars>
      </dgm:prSet>
      <dgm:spPr/>
    </dgm:pt>
    <dgm:pt modelId="{A84F5EAB-0D6F-440F-9D4E-3C926BFCD838}" type="pres">
      <dgm:prSet presAssocID="{62863953-2087-412F-8071-8201A7B359BE}" presName="linNode" presStyleCnt="0"/>
      <dgm:spPr/>
    </dgm:pt>
    <dgm:pt modelId="{514232A4-C380-48B5-AB64-9F04A71D175D}" type="pres">
      <dgm:prSet presAssocID="{62863953-2087-412F-8071-8201A7B359BE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DFC0AE71-C809-4D44-AF7A-BC49F7A77FC9}" type="pres">
      <dgm:prSet presAssocID="{62863953-2087-412F-8071-8201A7B359BE}" presName="descendantText" presStyleLbl="alignAccFollowNode1" presStyleIdx="0" presStyleCnt="3" custLinFactNeighborX="-441" custLinFactNeighborY="-1281">
        <dgm:presLayoutVars>
          <dgm:bulletEnabled val="1"/>
        </dgm:presLayoutVars>
      </dgm:prSet>
      <dgm:spPr/>
    </dgm:pt>
    <dgm:pt modelId="{48034D51-1EBB-4D0E-8472-E60AA76404F5}" type="pres">
      <dgm:prSet presAssocID="{834176DC-8FA1-443F-863F-4B27A2DB4E04}" presName="sp" presStyleCnt="0"/>
      <dgm:spPr/>
    </dgm:pt>
    <dgm:pt modelId="{99282C84-65E7-4AF9-821D-A5D2B8E0B99B}" type="pres">
      <dgm:prSet presAssocID="{3B97E5B3-B474-415F-AEF4-15D5A08DFD7E}" presName="linNode" presStyleCnt="0"/>
      <dgm:spPr/>
    </dgm:pt>
    <dgm:pt modelId="{51AC9112-FF81-434C-A7E9-1EEDBC3A84EB}" type="pres">
      <dgm:prSet presAssocID="{3B97E5B3-B474-415F-AEF4-15D5A08DFD7E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66209E7F-4CFD-43D1-906E-9E1DB6281799}" type="pres">
      <dgm:prSet presAssocID="{3B97E5B3-B474-415F-AEF4-15D5A08DFD7E}" presName="descendantText" presStyleLbl="alignAccFollowNode1" presStyleIdx="1" presStyleCnt="3">
        <dgm:presLayoutVars>
          <dgm:bulletEnabled val="1"/>
        </dgm:presLayoutVars>
      </dgm:prSet>
      <dgm:spPr/>
    </dgm:pt>
    <dgm:pt modelId="{D85E2A92-E52A-4EA5-9181-E8584C4DEBF0}" type="pres">
      <dgm:prSet presAssocID="{B5451DE2-A813-4B9B-B6E2-0D93AE1A8075}" presName="sp" presStyleCnt="0"/>
      <dgm:spPr/>
    </dgm:pt>
    <dgm:pt modelId="{E9389996-D422-4CEA-BCF9-97DCFCC78D31}" type="pres">
      <dgm:prSet presAssocID="{291F845D-FBB2-4E46-9C6A-F53960FCFACD}" presName="linNode" presStyleCnt="0"/>
      <dgm:spPr/>
    </dgm:pt>
    <dgm:pt modelId="{D5BC3C3A-64FD-4613-88AC-EC6325F00972}" type="pres">
      <dgm:prSet presAssocID="{291F845D-FBB2-4E46-9C6A-F53960FCFACD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AAC5F8A6-E596-4FA6-B92A-EFAFFE7A96B1}" type="pres">
      <dgm:prSet presAssocID="{291F845D-FBB2-4E46-9C6A-F53960FCFACD}" presName="descendantText" presStyleLbl="alignAccFollowNode1" presStyleIdx="2" presStyleCnt="3" custLinFactNeighborX="-274" custLinFactNeighborY="4112">
        <dgm:presLayoutVars>
          <dgm:bulletEnabled val="1"/>
        </dgm:presLayoutVars>
      </dgm:prSet>
      <dgm:spPr/>
    </dgm:pt>
  </dgm:ptLst>
  <dgm:cxnLst>
    <dgm:cxn modelId="{F2022613-E5B0-4434-98C7-B036B2C69B60}" srcId="{3B97E5B3-B474-415F-AEF4-15D5A08DFD7E}" destId="{6679A0FF-992E-44FD-8AEF-4D83529C1C96}" srcOrd="0" destOrd="0" parTransId="{7DA7F5AF-B0BC-4618-B898-FCB390B5D258}" sibTransId="{2A05E99D-645A-43D3-BBF6-5E51B1FE6055}"/>
    <dgm:cxn modelId="{BB3C8318-6B63-4034-9856-C1136544106E}" srcId="{810ADAF2-B35B-47DA-905F-7734A931BC97}" destId="{3B97E5B3-B474-415F-AEF4-15D5A08DFD7E}" srcOrd="1" destOrd="0" parTransId="{0CB3634A-1F4F-473E-A2C4-336C0029E5E2}" sibTransId="{B5451DE2-A813-4B9B-B6E2-0D93AE1A8075}"/>
    <dgm:cxn modelId="{1F4ED218-9BAA-4197-8942-BFE733832840}" type="presOf" srcId="{DA6FE51A-79E1-4974-8F9A-3AF9873110D1}" destId="{66209E7F-4CFD-43D1-906E-9E1DB6281799}" srcOrd="0" destOrd="1" presId="urn:microsoft.com/office/officeart/2005/8/layout/vList5"/>
    <dgm:cxn modelId="{88209024-B88C-4E63-869C-599474E28FFF}" type="presOf" srcId="{EB625D9A-8B04-43EC-8CD6-F1F160F8BFA1}" destId="{DFC0AE71-C809-4D44-AF7A-BC49F7A77FC9}" srcOrd="0" destOrd="0" presId="urn:microsoft.com/office/officeart/2005/8/layout/vList5"/>
    <dgm:cxn modelId="{23E67F28-014F-4CEF-9E17-11EA45D19A2A}" srcId="{810ADAF2-B35B-47DA-905F-7734A931BC97}" destId="{291F845D-FBB2-4E46-9C6A-F53960FCFACD}" srcOrd="2" destOrd="0" parTransId="{DECFDE75-A5B9-4AA2-A41E-ADF600ADD2BB}" sibTransId="{14C23646-DBA2-4E76-AC3D-4EDABE192CD1}"/>
    <dgm:cxn modelId="{17438752-DA5A-47A5-9C87-B129C3259934}" type="presOf" srcId="{6679A0FF-992E-44FD-8AEF-4D83529C1C96}" destId="{66209E7F-4CFD-43D1-906E-9E1DB6281799}" srcOrd="0" destOrd="0" presId="urn:microsoft.com/office/officeart/2005/8/layout/vList5"/>
    <dgm:cxn modelId="{E0952C78-5375-4CBF-9B35-8372CD7C26F4}" srcId="{810ADAF2-B35B-47DA-905F-7734A931BC97}" destId="{62863953-2087-412F-8071-8201A7B359BE}" srcOrd="0" destOrd="0" parTransId="{284AA265-1B02-4898-BC72-3CD0FE85F2A7}" sibTransId="{834176DC-8FA1-443F-863F-4B27A2DB4E04}"/>
    <dgm:cxn modelId="{34CB8789-DC4F-46A0-B1F5-65F8604A436F}" type="presOf" srcId="{291F845D-FBB2-4E46-9C6A-F53960FCFACD}" destId="{D5BC3C3A-64FD-4613-88AC-EC6325F00972}" srcOrd="0" destOrd="0" presId="urn:microsoft.com/office/officeart/2005/8/layout/vList5"/>
    <dgm:cxn modelId="{A9B4D48A-C009-4667-AA19-1086C0592ED9}" type="presOf" srcId="{810ADAF2-B35B-47DA-905F-7734A931BC97}" destId="{180E4247-9A3B-4650-AEBA-F9CAF1D66A34}" srcOrd="0" destOrd="0" presId="urn:microsoft.com/office/officeart/2005/8/layout/vList5"/>
    <dgm:cxn modelId="{B8D669A9-4B72-49B7-B84C-FBC7A3BED0B1}" srcId="{62863953-2087-412F-8071-8201A7B359BE}" destId="{EB625D9A-8B04-43EC-8CD6-F1F160F8BFA1}" srcOrd="0" destOrd="0" parTransId="{56308A4C-88D2-41DD-9899-3E44ED973928}" sibTransId="{5689C3E4-D679-475A-A095-B5512E35D140}"/>
    <dgm:cxn modelId="{B14327B6-E091-48ED-AE30-3740CE06000D}" type="presOf" srcId="{1DF6B647-646E-4300-9D9F-8CC936E26903}" destId="{AAC5F8A6-E596-4FA6-B92A-EFAFFE7A96B1}" srcOrd="0" destOrd="0" presId="urn:microsoft.com/office/officeart/2005/8/layout/vList5"/>
    <dgm:cxn modelId="{B86B3BB6-78A4-42AA-AF7F-1A86E71D2F53}" srcId="{291F845D-FBB2-4E46-9C6A-F53960FCFACD}" destId="{1DF6B647-646E-4300-9D9F-8CC936E26903}" srcOrd="0" destOrd="0" parTransId="{CA7976A9-37D5-4468-9569-0A16A9DAA29C}" sibTransId="{D136F27F-52BE-43B7-8A01-6D92042F26F4}"/>
    <dgm:cxn modelId="{1DD6A6D0-532C-466C-A1ED-1D0506C15857}" type="presOf" srcId="{62863953-2087-412F-8071-8201A7B359BE}" destId="{514232A4-C380-48B5-AB64-9F04A71D175D}" srcOrd="0" destOrd="0" presId="urn:microsoft.com/office/officeart/2005/8/layout/vList5"/>
    <dgm:cxn modelId="{DA52E6D0-B0DF-482F-B050-3F193C532198}" type="presOf" srcId="{3B97E5B3-B474-415F-AEF4-15D5A08DFD7E}" destId="{51AC9112-FF81-434C-A7E9-1EEDBC3A84EB}" srcOrd="0" destOrd="0" presId="urn:microsoft.com/office/officeart/2005/8/layout/vList5"/>
    <dgm:cxn modelId="{B30233E4-7388-4611-952C-04343B732EAE}" srcId="{3B97E5B3-B474-415F-AEF4-15D5A08DFD7E}" destId="{DA6FE51A-79E1-4974-8F9A-3AF9873110D1}" srcOrd="1" destOrd="0" parTransId="{816CDC3C-2CE6-4762-8A71-0902226EC2AD}" sibTransId="{76601DAB-0455-4EAD-B51D-78069A8B6B89}"/>
    <dgm:cxn modelId="{A1C3A934-EEBF-4D46-8E4D-D624D5868891}" type="presParOf" srcId="{180E4247-9A3B-4650-AEBA-F9CAF1D66A34}" destId="{A84F5EAB-0D6F-440F-9D4E-3C926BFCD838}" srcOrd="0" destOrd="0" presId="urn:microsoft.com/office/officeart/2005/8/layout/vList5"/>
    <dgm:cxn modelId="{FFC894C7-14EF-4980-BFD5-88E5FD59E457}" type="presParOf" srcId="{A84F5EAB-0D6F-440F-9D4E-3C926BFCD838}" destId="{514232A4-C380-48B5-AB64-9F04A71D175D}" srcOrd="0" destOrd="0" presId="urn:microsoft.com/office/officeart/2005/8/layout/vList5"/>
    <dgm:cxn modelId="{32AA86E6-F0EC-4503-ADBC-85996CFA0497}" type="presParOf" srcId="{A84F5EAB-0D6F-440F-9D4E-3C926BFCD838}" destId="{DFC0AE71-C809-4D44-AF7A-BC49F7A77FC9}" srcOrd="1" destOrd="0" presId="urn:microsoft.com/office/officeart/2005/8/layout/vList5"/>
    <dgm:cxn modelId="{61689142-CA5C-4C58-AE6A-2407A82D3B07}" type="presParOf" srcId="{180E4247-9A3B-4650-AEBA-F9CAF1D66A34}" destId="{48034D51-1EBB-4D0E-8472-E60AA76404F5}" srcOrd="1" destOrd="0" presId="urn:microsoft.com/office/officeart/2005/8/layout/vList5"/>
    <dgm:cxn modelId="{C1F39653-7DF7-49F7-9A1B-467422387145}" type="presParOf" srcId="{180E4247-9A3B-4650-AEBA-F9CAF1D66A34}" destId="{99282C84-65E7-4AF9-821D-A5D2B8E0B99B}" srcOrd="2" destOrd="0" presId="urn:microsoft.com/office/officeart/2005/8/layout/vList5"/>
    <dgm:cxn modelId="{35758D50-73D5-4F39-A57E-13C0605A1D92}" type="presParOf" srcId="{99282C84-65E7-4AF9-821D-A5D2B8E0B99B}" destId="{51AC9112-FF81-434C-A7E9-1EEDBC3A84EB}" srcOrd="0" destOrd="0" presId="urn:microsoft.com/office/officeart/2005/8/layout/vList5"/>
    <dgm:cxn modelId="{6006DAAA-B925-41F0-828E-F375E9A7B30F}" type="presParOf" srcId="{99282C84-65E7-4AF9-821D-A5D2B8E0B99B}" destId="{66209E7F-4CFD-43D1-906E-9E1DB6281799}" srcOrd="1" destOrd="0" presId="urn:microsoft.com/office/officeart/2005/8/layout/vList5"/>
    <dgm:cxn modelId="{01F2ED57-CE13-4716-BA46-A5EF9C8F22FD}" type="presParOf" srcId="{180E4247-9A3B-4650-AEBA-F9CAF1D66A34}" destId="{D85E2A92-E52A-4EA5-9181-E8584C4DEBF0}" srcOrd="3" destOrd="0" presId="urn:microsoft.com/office/officeart/2005/8/layout/vList5"/>
    <dgm:cxn modelId="{21F8E303-9E4C-4EA1-94E8-C8ACE1986FD3}" type="presParOf" srcId="{180E4247-9A3B-4650-AEBA-F9CAF1D66A34}" destId="{E9389996-D422-4CEA-BCF9-97DCFCC78D31}" srcOrd="4" destOrd="0" presId="urn:microsoft.com/office/officeart/2005/8/layout/vList5"/>
    <dgm:cxn modelId="{8AD840B7-0768-4B62-B6E8-C30E15754373}" type="presParOf" srcId="{E9389996-D422-4CEA-BCF9-97DCFCC78D31}" destId="{D5BC3C3A-64FD-4613-88AC-EC6325F00972}" srcOrd="0" destOrd="0" presId="urn:microsoft.com/office/officeart/2005/8/layout/vList5"/>
    <dgm:cxn modelId="{C1A4E233-56AF-40B1-B07A-E3A40D7AB52B}" type="presParOf" srcId="{E9389996-D422-4CEA-BCF9-97DCFCC78D31}" destId="{AAC5F8A6-E596-4FA6-B92A-EFAFFE7A96B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0ADAF2-B35B-47DA-905F-7734A931BC9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SG"/>
        </a:p>
      </dgm:t>
    </dgm:pt>
    <dgm:pt modelId="{62863953-2087-412F-8071-8201A7B359BE}">
      <dgm:prSet phldrT="[Text]" custT="1"/>
      <dgm:spPr>
        <a:solidFill>
          <a:srgbClr val="E7F3F4"/>
        </a:solidFill>
      </dgm:spPr>
      <dgm:t>
        <a:bodyPr/>
        <a:lstStyle/>
        <a:p>
          <a:r>
            <a:rPr lang="en-SG" sz="3200" dirty="0">
              <a:solidFill>
                <a:schemeClr val="tx1">
                  <a:lumMod val="75000"/>
                  <a:lumOff val="25000"/>
                </a:schemeClr>
              </a:solidFill>
            </a:rPr>
            <a:t>Predicting</a:t>
          </a:r>
          <a:r>
            <a:rPr lang="en-SG" sz="4000" dirty="0"/>
            <a:t>   </a:t>
          </a:r>
        </a:p>
      </dgm:t>
    </dgm:pt>
    <dgm:pt modelId="{284AA265-1B02-4898-BC72-3CD0FE85F2A7}" type="parTrans" cxnId="{E0952C78-5375-4CBF-9B35-8372CD7C26F4}">
      <dgm:prSet/>
      <dgm:spPr/>
      <dgm:t>
        <a:bodyPr/>
        <a:lstStyle/>
        <a:p>
          <a:endParaRPr lang="en-SG"/>
        </a:p>
      </dgm:t>
    </dgm:pt>
    <dgm:pt modelId="{834176DC-8FA1-443F-863F-4B27A2DB4E04}" type="sibTrans" cxnId="{E0952C78-5375-4CBF-9B35-8372CD7C26F4}">
      <dgm:prSet/>
      <dgm:spPr/>
      <dgm:t>
        <a:bodyPr/>
        <a:lstStyle/>
        <a:p>
          <a:endParaRPr lang="en-SG"/>
        </a:p>
      </dgm:t>
    </dgm:pt>
    <dgm:pt modelId="{EB625D9A-8B04-43EC-8CD6-F1F160F8BFA1}">
      <dgm:prSet phldrT="[Text]" custT="1"/>
      <dgm:spPr>
        <a:solidFill>
          <a:srgbClr val="CCFF66">
            <a:alpha val="90000"/>
          </a:srgbClr>
        </a:solidFill>
      </dgm:spPr>
      <dgm:t>
        <a:bodyPr/>
        <a:lstStyle/>
        <a:p>
          <a:pPr>
            <a:buNone/>
          </a:pPr>
          <a:r>
            <a:rPr lang="en-SG" sz="2400" dirty="0"/>
            <a:t>	Assess</a:t>
          </a:r>
          <a:r>
            <a:rPr lang="en-SG" sz="2400" baseline="0" dirty="0"/>
            <a:t> the likelihood of an outcome based on prior knowledge of how things usually turn out</a:t>
          </a:r>
          <a:endParaRPr lang="en-SG" sz="2400" dirty="0"/>
        </a:p>
      </dgm:t>
    </dgm:pt>
    <dgm:pt modelId="{56308A4C-88D2-41DD-9899-3E44ED973928}" type="parTrans" cxnId="{B8D669A9-4B72-49B7-B84C-FBC7A3BED0B1}">
      <dgm:prSet/>
      <dgm:spPr/>
      <dgm:t>
        <a:bodyPr/>
        <a:lstStyle/>
        <a:p>
          <a:endParaRPr lang="en-SG"/>
        </a:p>
      </dgm:t>
    </dgm:pt>
    <dgm:pt modelId="{5689C3E4-D679-475A-A095-B5512E35D140}" type="sibTrans" cxnId="{B8D669A9-4B72-49B7-B84C-FBC7A3BED0B1}">
      <dgm:prSet/>
      <dgm:spPr/>
      <dgm:t>
        <a:bodyPr/>
        <a:lstStyle/>
        <a:p>
          <a:endParaRPr lang="en-SG"/>
        </a:p>
      </dgm:t>
    </dgm:pt>
    <dgm:pt modelId="{3B97E5B3-B474-415F-AEF4-15D5A08DFD7E}">
      <dgm:prSet phldrT="[Text]" custT="1"/>
      <dgm:spPr>
        <a:solidFill>
          <a:srgbClr val="FFCCFF"/>
        </a:solidFill>
      </dgm:spPr>
      <dgm:t>
        <a:bodyPr/>
        <a:lstStyle/>
        <a:p>
          <a:r>
            <a:rPr lang="en-SG" sz="3200" dirty="0">
              <a:solidFill>
                <a:schemeClr val="tx1">
                  <a:lumMod val="75000"/>
                  <a:lumOff val="25000"/>
                </a:schemeClr>
              </a:solidFill>
            </a:rPr>
            <a:t>Generating</a:t>
          </a:r>
          <a:r>
            <a:rPr lang="en-SG" sz="3200" dirty="0"/>
            <a:t> </a:t>
          </a:r>
          <a:r>
            <a:rPr lang="en-SG" sz="3200" dirty="0">
              <a:solidFill>
                <a:schemeClr val="tx1">
                  <a:lumMod val="75000"/>
                  <a:lumOff val="25000"/>
                </a:schemeClr>
              </a:solidFill>
            </a:rPr>
            <a:t>Possibilities</a:t>
          </a:r>
          <a:r>
            <a:rPr lang="en-SG" sz="3200" dirty="0"/>
            <a:t>  </a:t>
          </a:r>
        </a:p>
      </dgm:t>
    </dgm:pt>
    <dgm:pt modelId="{0CB3634A-1F4F-473E-A2C4-336C0029E5E2}" type="parTrans" cxnId="{BB3C8318-6B63-4034-9856-C1136544106E}">
      <dgm:prSet/>
      <dgm:spPr/>
      <dgm:t>
        <a:bodyPr/>
        <a:lstStyle/>
        <a:p>
          <a:endParaRPr lang="en-SG"/>
        </a:p>
      </dgm:t>
    </dgm:pt>
    <dgm:pt modelId="{B5451DE2-A813-4B9B-B6E2-0D93AE1A8075}" type="sibTrans" cxnId="{BB3C8318-6B63-4034-9856-C1136544106E}">
      <dgm:prSet/>
      <dgm:spPr/>
      <dgm:t>
        <a:bodyPr/>
        <a:lstStyle/>
        <a:p>
          <a:endParaRPr lang="en-SG"/>
        </a:p>
      </dgm:t>
    </dgm:pt>
    <dgm:pt modelId="{6679A0FF-992E-44FD-8AEF-4D83529C1C96}">
      <dgm:prSet phldrT="[Text]" custT="1"/>
      <dgm:spPr>
        <a:solidFill>
          <a:srgbClr val="FFFF66">
            <a:alpha val="90000"/>
          </a:srgb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SG" sz="2200" dirty="0"/>
            <a:t>Exploring all the alternatives, possibilities and choices beyond the obvious or preferred</a:t>
          </a:r>
        </a:p>
      </dgm:t>
    </dgm:pt>
    <dgm:pt modelId="{7DA7F5AF-B0BC-4618-B898-FCB390B5D258}" type="parTrans" cxnId="{F2022613-E5B0-4434-98C7-B036B2C69B60}">
      <dgm:prSet/>
      <dgm:spPr/>
      <dgm:t>
        <a:bodyPr/>
        <a:lstStyle/>
        <a:p>
          <a:endParaRPr lang="en-SG"/>
        </a:p>
      </dgm:t>
    </dgm:pt>
    <dgm:pt modelId="{2A05E99D-645A-43D3-BBF6-5E51B1FE6055}" type="sibTrans" cxnId="{F2022613-E5B0-4434-98C7-B036B2C69B60}">
      <dgm:prSet/>
      <dgm:spPr/>
      <dgm:t>
        <a:bodyPr/>
        <a:lstStyle/>
        <a:p>
          <a:endParaRPr lang="en-SG"/>
        </a:p>
      </dgm:t>
    </dgm:pt>
    <dgm:pt modelId="{291F845D-FBB2-4E46-9C6A-F53960FCFACD}">
      <dgm:prSet phldrT="[Text]" custT="1"/>
      <dgm:spPr>
        <a:solidFill>
          <a:srgbClr val="FFFFCC"/>
        </a:solidFill>
      </dgm:spPr>
      <dgm:t>
        <a:bodyPr/>
        <a:lstStyle/>
        <a:p>
          <a:r>
            <a:rPr lang="en-SG" sz="3200" dirty="0">
              <a:solidFill>
                <a:schemeClr val="tx1">
                  <a:lumMod val="75000"/>
                  <a:lumOff val="25000"/>
                </a:schemeClr>
              </a:solidFill>
            </a:rPr>
            <a:t>Evaluating</a:t>
          </a:r>
          <a:r>
            <a:rPr lang="en-SG" sz="4400" dirty="0"/>
            <a:t>  </a:t>
          </a:r>
        </a:p>
      </dgm:t>
    </dgm:pt>
    <dgm:pt modelId="{DECFDE75-A5B9-4AA2-A41E-ADF600ADD2BB}" type="parTrans" cxnId="{23E67F28-014F-4CEF-9E17-11EA45D19A2A}">
      <dgm:prSet/>
      <dgm:spPr/>
      <dgm:t>
        <a:bodyPr/>
        <a:lstStyle/>
        <a:p>
          <a:endParaRPr lang="en-SG"/>
        </a:p>
      </dgm:t>
    </dgm:pt>
    <dgm:pt modelId="{14C23646-DBA2-4E76-AC3D-4EDABE192CD1}" type="sibTrans" cxnId="{23E67F28-014F-4CEF-9E17-11EA45D19A2A}">
      <dgm:prSet/>
      <dgm:spPr/>
      <dgm:t>
        <a:bodyPr/>
        <a:lstStyle/>
        <a:p>
          <a:endParaRPr lang="en-SG"/>
        </a:p>
      </dgm:t>
    </dgm:pt>
    <dgm:pt modelId="{1DF6B647-646E-4300-9D9F-8CC936E26903}">
      <dgm:prSet phldrT="[Text]" custT="1"/>
      <dgm:spPr>
        <a:solidFill>
          <a:schemeClr val="accent3">
            <a:lumMod val="75000"/>
            <a:alpha val="90000"/>
          </a:schemeClr>
        </a:solidFill>
      </dgm:spPr>
      <dgm:t>
        <a:bodyPr/>
        <a:lstStyle/>
        <a:p>
          <a:pPr marL="228600" indent="0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SG" sz="2000" dirty="0"/>
            <a:t>Assessing the reasonableness, accuracy and quality of information, processes and ideas. Includes assessing quality and feasibility of objects</a:t>
          </a:r>
        </a:p>
      </dgm:t>
    </dgm:pt>
    <dgm:pt modelId="{CA7976A9-37D5-4468-9569-0A16A9DAA29C}" type="parTrans" cxnId="{B86B3BB6-78A4-42AA-AF7F-1A86E71D2F53}">
      <dgm:prSet/>
      <dgm:spPr/>
      <dgm:t>
        <a:bodyPr/>
        <a:lstStyle/>
        <a:p>
          <a:endParaRPr lang="en-SG"/>
        </a:p>
      </dgm:t>
    </dgm:pt>
    <dgm:pt modelId="{D136F27F-52BE-43B7-8A01-6D92042F26F4}" type="sibTrans" cxnId="{B86B3BB6-78A4-42AA-AF7F-1A86E71D2F53}">
      <dgm:prSet/>
      <dgm:spPr/>
      <dgm:t>
        <a:bodyPr/>
        <a:lstStyle/>
        <a:p>
          <a:endParaRPr lang="en-SG"/>
        </a:p>
      </dgm:t>
    </dgm:pt>
    <dgm:pt modelId="{180E4247-9A3B-4650-AEBA-F9CAF1D66A34}" type="pres">
      <dgm:prSet presAssocID="{810ADAF2-B35B-47DA-905F-7734A931BC97}" presName="Name0" presStyleCnt="0">
        <dgm:presLayoutVars>
          <dgm:dir/>
          <dgm:animLvl val="lvl"/>
          <dgm:resizeHandles val="exact"/>
        </dgm:presLayoutVars>
      </dgm:prSet>
      <dgm:spPr/>
    </dgm:pt>
    <dgm:pt modelId="{A84F5EAB-0D6F-440F-9D4E-3C926BFCD838}" type="pres">
      <dgm:prSet presAssocID="{62863953-2087-412F-8071-8201A7B359BE}" presName="linNode" presStyleCnt="0"/>
      <dgm:spPr/>
    </dgm:pt>
    <dgm:pt modelId="{514232A4-C380-48B5-AB64-9F04A71D175D}" type="pres">
      <dgm:prSet presAssocID="{62863953-2087-412F-8071-8201A7B359BE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DFC0AE71-C809-4D44-AF7A-BC49F7A77FC9}" type="pres">
      <dgm:prSet presAssocID="{62863953-2087-412F-8071-8201A7B359BE}" presName="descendantText" presStyleLbl="alignAccFollowNode1" presStyleIdx="0" presStyleCnt="3">
        <dgm:presLayoutVars>
          <dgm:bulletEnabled val="1"/>
        </dgm:presLayoutVars>
      </dgm:prSet>
      <dgm:spPr/>
    </dgm:pt>
    <dgm:pt modelId="{48034D51-1EBB-4D0E-8472-E60AA76404F5}" type="pres">
      <dgm:prSet presAssocID="{834176DC-8FA1-443F-863F-4B27A2DB4E04}" presName="sp" presStyleCnt="0"/>
      <dgm:spPr/>
    </dgm:pt>
    <dgm:pt modelId="{99282C84-65E7-4AF9-821D-A5D2B8E0B99B}" type="pres">
      <dgm:prSet presAssocID="{3B97E5B3-B474-415F-AEF4-15D5A08DFD7E}" presName="linNode" presStyleCnt="0"/>
      <dgm:spPr/>
    </dgm:pt>
    <dgm:pt modelId="{51AC9112-FF81-434C-A7E9-1EEDBC3A84EB}" type="pres">
      <dgm:prSet presAssocID="{3B97E5B3-B474-415F-AEF4-15D5A08DFD7E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66209E7F-4CFD-43D1-906E-9E1DB6281799}" type="pres">
      <dgm:prSet presAssocID="{3B97E5B3-B474-415F-AEF4-15D5A08DFD7E}" presName="descendantText" presStyleLbl="alignAccFollowNode1" presStyleIdx="1" presStyleCnt="3">
        <dgm:presLayoutVars>
          <dgm:bulletEnabled val="1"/>
        </dgm:presLayoutVars>
      </dgm:prSet>
      <dgm:spPr/>
    </dgm:pt>
    <dgm:pt modelId="{D85E2A92-E52A-4EA5-9181-E8584C4DEBF0}" type="pres">
      <dgm:prSet presAssocID="{B5451DE2-A813-4B9B-B6E2-0D93AE1A8075}" presName="sp" presStyleCnt="0"/>
      <dgm:spPr/>
    </dgm:pt>
    <dgm:pt modelId="{E9389996-D422-4CEA-BCF9-97DCFCC78D31}" type="pres">
      <dgm:prSet presAssocID="{291F845D-FBB2-4E46-9C6A-F53960FCFACD}" presName="linNode" presStyleCnt="0"/>
      <dgm:spPr/>
    </dgm:pt>
    <dgm:pt modelId="{D5BC3C3A-64FD-4613-88AC-EC6325F00972}" type="pres">
      <dgm:prSet presAssocID="{291F845D-FBB2-4E46-9C6A-F53960FCFACD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AAC5F8A6-E596-4FA6-B92A-EFAFFE7A96B1}" type="pres">
      <dgm:prSet presAssocID="{291F845D-FBB2-4E46-9C6A-F53960FCFACD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F2022613-E5B0-4434-98C7-B036B2C69B60}" srcId="{3B97E5B3-B474-415F-AEF4-15D5A08DFD7E}" destId="{6679A0FF-992E-44FD-8AEF-4D83529C1C96}" srcOrd="0" destOrd="0" parTransId="{7DA7F5AF-B0BC-4618-B898-FCB390B5D258}" sibTransId="{2A05E99D-645A-43D3-BBF6-5E51B1FE6055}"/>
    <dgm:cxn modelId="{BB3C8318-6B63-4034-9856-C1136544106E}" srcId="{810ADAF2-B35B-47DA-905F-7734A931BC97}" destId="{3B97E5B3-B474-415F-AEF4-15D5A08DFD7E}" srcOrd="1" destOrd="0" parTransId="{0CB3634A-1F4F-473E-A2C4-336C0029E5E2}" sibTransId="{B5451DE2-A813-4B9B-B6E2-0D93AE1A8075}"/>
    <dgm:cxn modelId="{23E67F28-014F-4CEF-9E17-11EA45D19A2A}" srcId="{810ADAF2-B35B-47DA-905F-7734A931BC97}" destId="{291F845D-FBB2-4E46-9C6A-F53960FCFACD}" srcOrd="2" destOrd="0" parTransId="{DECFDE75-A5B9-4AA2-A41E-ADF600ADD2BB}" sibTransId="{14C23646-DBA2-4E76-AC3D-4EDABE192CD1}"/>
    <dgm:cxn modelId="{D4732A61-F75C-49CC-BAAA-2BC36A217676}" type="presOf" srcId="{6679A0FF-992E-44FD-8AEF-4D83529C1C96}" destId="{66209E7F-4CFD-43D1-906E-9E1DB6281799}" srcOrd="0" destOrd="0" presId="urn:microsoft.com/office/officeart/2005/8/layout/vList5"/>
    <dgm:cxn modelId="{E0952C78-5375-4CBF-9B35-8372CD7C26F4}" srcId="{810ADAF2-B35B-47DA-905F-7734A931BC97}" destId="{62863953-2087-412F-8071-8201A7B359BE}" srcOrd="0" destOrd="0" parTransId="{284AA265-1B02-4898-BC72-3CD0FE85F2A7}" sibTransId="{834176DC-8FA1-443F-863F-4B27A2DB4E04}"/>
    <dgm:cxn modelId="{85C60995-7988-4999-ADA6-2372D52826AA}" type="presOf" srcId="{291F845D-FBB2-4E46-9C6A-F53960FCFACD}" destId="{D5BC3C3A-64FD-4613-88AC-EC6325F00972}" srcOrd="0" destOrd="0" presId="urn:microsoft.com/office/officeart/2005/8/layout/vList5"/>
    <dgm:cxn modelId="{EBDEB79C-4E00-4848-8E4F-A2320CCD5377}" type="presOf" srcId="{1DF6B647-646E-4300-9D9F-8CC936E26903}" destId="{AAC5F8A6-E596-4FA6-B92A-EFAFFE7A96B1}" srcOrd="0" destOrd="0" presId="urn:microsoft.com/office/officeart/2005/8/layout/vList5"/>
    <dgm:cxn modelId="{B8D669A9-4B72-49B7-B84C-FBC7A3BED0B1}" srcId="{62863953-2087-412F-8071-8201A7B359BE}" destId="{EB625D9A-8B04-43EC-8CD6-F1F160F8BFA1}" srcOrd="0" destOrd="0" parTransId="{56308A4C-88D2-41DD-9899-3E44ED973928}" sibTransId="{5689C3E4-D679-475A-A095-B5512E35D140}"/>
    <dgm:cxn modelId="{B86B3BB6-78A4-42AA-AF7F-1A86E71D2F53}" srcId="{291F845D-FBB2-4E46-9C6A-F53960FCFACD}" destId="{1DF6B647-646E-4300-9D9F-8CC936E26903}" srcOrd="0" destOrd="0" parTransId="{CA7976A9-37D5-4468-9569-0A16A9DAA29C}" sibTransId="{D136F27F-52BE-43B7-8A01-6D92042F26F4}"/>
    <dgm:cxn modelId="{02F9D5B8-C247-4A14-86B6-E1A4C6831280}" type="presOf" srcId="{62863953-2087-412F-8071-8201A7B359BE}" destId="{514232A4-C380-48B5-AB64-9F04A71D175D}" srcOrd="0" destOrd="0" presId="urn:microsoft.com/office/officeart/2005/8/layout/vList5"/>
    <dgm:cxn modelId="{B29D59C1-5D9F-4BBD-9B1F-350063687DDB}" type="presOf" srcId="{EB625D9A-8B04-43EC-8CD6-F1F160F8BFA1}" destId="{DFC0AE71-C809-4D44-AF7A-BC49F7A77FC9}" srcOrd="0" destOrd="0" presId="urn:microsoft.com/office/officeart/2005/8/layout/vList5"/>
    <dgm:cxn modelId="{E91725D2-C2B1-4EFA-9482-8792508A9D9D}" type="presOf" srcId="{3B97E5B3-B474-415F-AEF4-15D5A08DFD7E}" destId="{51AC9112-FF81-434C-A7E9-1EEDBC3A84EB}" srcOrd="0" destOrd="0" presId="urn:microsoft.com/office/officeart/2005/8/layout/vList5"/>
    <dgm:cxn modelId="{BDF8D0D6-337A-434C-9F33-D6CC9E98C1A7}" type="presOf" srcId="{810ADAF2-B35B-47DA-905F-7734A931BC97}" destId="{180E4247-9A3B-4650-AEBA-F9CAF1D66A34}" srcOrd="0" destOrd="0" presId="urn:microsoft.com/office/officeart/2005/8/layout/vList5"/>
    <dgm:cxn modelId="{BC2A4A67-F28D-4D1C-AE76-DA4A607BBB50}" type="presParOf" srcId="{180E4247-9A3B-4650-AEBA-F9CAF1D66A34}" destId="{A84F5EAB-0D6F-440F-9D4E-3C926BFCD838}" srcOrd="0" destOrd="0" presId="urn:microsoft.com/office/officeart/2005/8/layout/vList5"/>
    <dgm:cxn modelId="{926D82D8-6CA5-47B8-B108-C3B14C26F7CF}" type="presParOf" srcId="{A84F5EAB-0D6F-440F-9D4E-3C926BFCD838}" destId="{514232A4-C380-48B5-AB64-9F04A71D175D}" srcOrd="0" destOrd="0" presId="urn:microsoft.com/office/officeart/2005/8/layout/vList5"/>
    <dgm:cxn modelId="{87A84BD1-38AB-423C-81FA-94968709FF81}" type="presParOf" srcId="{A84F5EAB-0D6F-440F-9D4E-3C926BFCD838}" destId="{DFC0AE71-C809-4D44-AF7A-BC49F7A77FC9}" srcOrd="1" destOrd="0" presId="urn:microsoft.com/office/officeart/2005/8/layout/vList5"/>
    <dgm:cxn modelId="{F78FB041-4490-4312-9636-A7F8BB1441A4}" type="presParOf" srcId="{180E4247-9A3B-4650-AEBA-F9CAF1D66A34}" destId="{48034D51-1EBB-4D0E-8472-E60AA76404F5}" srcOrd="1" destOrd="0" presId="urn:microsoft.com/office/officeart/2005/8/layout/vList5"/>
    <dgm:cxn modelId="{A3B36946-32EA-41CB-8BAF-704BA595AB7A}" type="presParOf" srcId="{180E4247-9A3B-4650-AEBA-F9CAF1D66A34}" destId="{99282C84-65E7-4AF9-821D-A5D2B8E0B99B}" srcOrd="2" destOrd="0" presId="urn:microsoft.com/office/officeart/2005/8/layout/vList5"/>
    <dgm:cxn modelId="{D82AD3C9-FFAF-4E65-A38A-E9696E34E95C}" type="presParOf" srcId="{99282C84-65E7-4AF9-821D-A5D2B8E0B99B}" destId="{51AC9112-FF81-434C-A7E9-1EEDBC3A84EB}" srcOrd="0" destOrd="0" presId="urn:microsoft.com/office/officeart/2005/8/layout/vList5"/>
    <dgm:cxn modelId="{F56131E5-7622-4DD9-AE47-D8BE2F297E97}" type="presParOf" srcId="{99282C84-65E7-4AF9-821D-A5D2B8E0B99B}" destId="{66209E7F-4CFD-43D1-906E-9E1DB6281799}" srcOrd="1" destOrd="0" presId="urn:microsoft.com/office/officeart/2005/8/layout/vList5"/>
    <dgm:cxn modelId="{1D3E6246-27B5-4E24-B89B-11515AB97F09}" type="presParOf" srcId="{180E4247-9A3B-4650-AEBA-F9CAF1D66A34}" destId="{D85E2A92-E52A-4EA5-9181-E8584C4DEBF0}" srcOrd="3" destOrd="0" presId="urn:microsoft.com/office/officeart/2005/8/layout/vList5"/>
    <dgm:cxn modelId="{FC2DC8FE-769B-4242-935C-0CAA17A4E3F8}" type="presParOf" srcId="{180E4247-9A3B-4650-AEBA-F9CAF1D66A34}" destId="{E9389996-D422-4CEA-BCF9-97DCFCC78D31}" srcOrd="4" destOrd="0" presId="urn:microsoft.com/office/officeart/2005/8/layout/vList5"/>
    <dgm:cxn modelId="{D58C85C5-5B82-4D00-99F1-97FB5DD595D0}" type="presParOf" srcId="{E9389996-D422-4CEA-BCF9-97DCFCC78D31}" destId="{D5BC3C3A-64FD-4613-88AC-EC6325F00972}" srcOrd="0" destOrd="0" presId="urn:microsoft.com/office/officeart/2005/8/layout/vList5"/>
    <dgm:cxn modelId="{5F708824-0B51-46C8-A5E6-CF8FEE686448}" type="presParOf" srcId="{E9389996-D422-4CEA-BCF9-97DCFCC78D31}" destId="{AAC5F8A6-E596-4FA6-B92A-EFAFFE7A96B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0ADAF2-B35B-47DA-905F-7734A931BC9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SG"/>
        </a:p>
      </dgm:t>
    </dgm:pt>
    <dgm:pt modelId="{62863953-2087-412F-8071-8201A7B359BE}">
      <dgm:prSet phldrT="[Text]" custT="1"/>
      <dgm:spPr>
        <a:solidFill>
          <a:srgbClr val="FFCCFF"/>
        </a:solidFill>
      </dgm:spPr>
      <dgm:t>
        <a:bodyPr/>
        <a:lstStyle/>
        <a:p>
          <a:r>
            <a:rPr lang="en-SG" sz="3200" dirty="0">
              <a:solidFill>
                <a:schemeClr val="tx1">
                  <a:lumMod val="75000"/>
                  <a:lumOff val="25000"/>
                </a:schemeClr>
              </a:solidFill>
            </a:rPr>
            <a:t>Using apparatus and equipment   </a:t>
          </a:r>
        </a:p>
      </dgm:t>
    </dgm:pt>
    <dgm:pt modelId="{284AA265-1B02-4898-BC72-3CD0FE85F2A7}" type="parTrans" cxnId="{E0952C78-5375-4CBF-9B35-8372CD7C26F4}">
      <dgm:prSet/>
      <dgm:spPr/>
      <dgm:t>
        <a:bodyPr/>
        <a:lstStyle/>
        <a:p>
          <a:endParaRPr lang="en-SG"/>
        </a:p>
      </dgm:t>
    </dgm:pt>
    <dgm:pt modelId="{834176DC-8FA1-443F-863F-4B27A2DB4E04}" type="sibTrans" cxnId="{E0952C78-5375-4CBF-9B35-8372CD7C26F4}">
      <dgm:prSet/>
      <dgm:spPr/>
      <dgm:t>
        <a:bodyPr/>
        <a:lstStyle/>
        <a:p>
          <a:endParaRPr lang="en-SG"/>
        </a:p>
      </dgm:t>
    </dgm:pt>
    <dgm:pt modelId="{EB625D9A-8B04-43EC-8CD6-F1F160F8BFA1}">
      <dgm:prSet phldrT="[Text]" custT="1"/>
      <dgm:spPr>
        <a:solidFill>
          <a:srgbClr val="CCFF66">
            <a:alpha val="90000"/>
          </a:srgbClr>
        </a:solidFill>
      </dgm:spPr>
      <dgm:t>
        <a:bodyPr/>
        <a:lstStyle/>
        <a:p>
          <a:pPr>
            <a:buNone/>
          </a:pPr>
          <a:r>
            <a:rPr lang="en-SG" sz="2800" dirty="0"/>
            <a:t>	</a:t>
          </a:r>
          <a:r>
            <a:rPr lang="en-SG" sz="2400" dirty="0"/>
            <a:t>Knowing the functions and limitations of various apparatus and developing the ability to select and handle them appropriately for various tasks </a:t>
          </a:r>
        </a:p>
      </dgm:t>
    </dgm:pt>
    <dgm:pt modelId="{56308A4C-88D2-41DD-9899-3E44ED973928}" type="parTrans" cxnId="{B8D669A9-4B72-49B7-B84C-FBC7A3BED0B1}">
      <dgm:prSet/>
      <dgm:spPr/>
      <dgm:t>
        <a:bodyPr/>
        <a:lstStyle/>
        <a:p>
          <a:endParaRPr lang="en-SG"/>
        </a:p>
      </dgm:t>
    </dgm:pt>
    <dgm:pt modelId="{5689C3E4-D679-475A-A095-B5512E35D140}" type="sibTrans" cxnId="{B8D669A9-4B72-49B7-B84C-FBC7A3BED0B1}">
      <dgm:prSet/>
      <dgm:spPr/>
      <dgm:t>
        <a:bodyPr/>
        <a:lstStyle/>
        <a:p>
          <a:endParaRPr lang="en-SG"/>
        </a:p>
      </dgm:t>
    </dgm:pt>
    <dgm:pt modelId="{3B97E5B3-B474-415F-AEF4-15D5A08DFD7E}">
      <dgm:prSet phldrT="[Text]" custT="1"/>
      <dgm:spPr/>
      <dgm:t>
        <a:bodyPr/>
        <a:lstStyle/>
        <a:p>
          <a:r>
            <a:rPr lang="en-SG" sz="3200" dirty="0">
              <a:solidFill>
                <a:schemeClr val="tx1">
                  <a:lumMod val="75000"/>
                  <a:lumOff val="25000"/>
                </a:schemeClr>
              </a:solidFill>
            </a:rPr>
            <a:t>Formulating Hypothesis</a:t>
          </a:r>
        </a:p>
      </dgm:t>
    </dgm:pt>
    <dgm:pt modelId="{0CB3634A-1F4F-473E-A2C4-336C0029E5E2}" type="parTrans" cxnId="{BB3C8318-6B63-4034-9856-C1136544106E}">
      <dgm:prSet/>
      <dgm:spPr/>
      <dgm:t>
        <a:bodyPr/>
        <a:lstStyle/>
        <a:p>
          <a:endParaRPr lang="en-SG"/>
        </a:p>
      </dgm:t>
    </dgm:pt>
    <dgm:pt modelId="{B5451DE2-A813-4B9B-B6E2-0D93AE1A8075}" type="sibTrans" cxnId="{BB3C8318-6B63-4034-9856-C1136544106E}">
      <dgm:prSet/>
      <dgm:spPr/>
      <dgm:t>
        <a:bodyPr/>
        <a:lstStyle/>
        <a:p>
          <a:endParaRPr lang="en-SG"/>
        </a:p>
      </dgm:t>
    </dgm:pt>
    <dgm:pt modelId="{6679A0FF-992E-44FD-8AEF-4D83529C1C96}">
      <dgm:prSet phldrT="[Text]" custT="1"/>
      <dgm:spPr>
        <a:solidFill>
          <a:srgbClr val="FFFFCC">
            <a:alpha val="90000"/>
          </a:srgb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SG" sz="2800" dirty="0"/>
            <a:t>Making</a:t>
          </a:r>
          <a:r>
            <a:rPr lang="en-SG" sz="2800" baseline="0" dirty="0"/>
            <a:t> a general explanation for a related set of observations or events (extension of inferring)</a:t>
          </a:r>
          <a:endParaRPr lang="en-SG" sz="2800" dirty="0"/>
        </a:p>
      </dgm:t>
    </dgm:pt>
    <dgm:pt modelId="{7DA7F5AF-B0BC-4618-B898-FCB390B5D258}" type="parTrans" cxnId="{F2022613-E5B0-4434-98C7-B036B2C69B60}">
      <dgm:prSet/>
      <dgm:spPr/>
      <dgm:t>
        <a:bodyPr/>
        <a:lstStyle/>
        <a:p>
          <a:endParaRPr lang="en-SG"/>
        </a:p>
      </dgm:t>
    </dgm:pt>
    <dgm:pt modelId="{2A05E99D-645A-43D3-BBF6-5E51B1FE6055}" type="sibTrans" cxnId="{F2022613-E5B0-4434-98C7-B036B2C69B60}">
      <dgm:prSet/>
      <dgm:spPr/>
      <dgm:t>
        <a:bodyPr/>
        <a:lstStyle/>
        <a:p>
          <a:endParaRPr lang="en-SG"/>
        </a:p>
      </dgm:t>
    </dgm:pt>
    <dgm:pt modelId="{180E4247-9A3B-4650-AEBA-F9CAF1D66A34}" type="pres">
      <dgm:prSet presAssocID="{810ADAF2-B35B-47DA-905F-7734A931BC97}" presName="Name0" presStyleCnt="0">
        <dgm:presLayoutVars>
          <dgm:dir/>
          <dgm:animLvl val="lvl"/>
          <dgm:resizeHandles val="exact"/>
        </dgm:presLayoutVars>
      </dgm:prSet>
      <dgm:spPr/>
    </dgm:pt>
    <dgm:pt modelId="{A84F5EAB-0D6F-440F-9D4E-3C926BFCD838}" type="pres">
      <dgm:prSet presAssocID="{62863953-2087-412F-8071-8201A7B359BE}" presName="linNode" presStyleCnt="0"/>
      <dgm:spPr/>
    </dgm:pt>
    <dgm:pt modelId="{514232A4-C380-48B5-AB64-9F04A71D175D}" type="pres">
      <dgm:prSet presAssocID="{62863953-2087-412F-8071-8201A7B359BE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DFC0AE71-C809-4D44-AF7A-BC49F7A77FC9}" type="pres">
      <dgm:prSet presAssocID="{62863953-2087-412F-8071-8201A7B359BE}" presName="descendantText" presStyleLbl="alignAccFollowNode1" presStyleIdx="0" presStyleCnt="2">
        <dgm:presLayoutVars>
          <dgm:bulletEnabled val="1"/>
        </dgm:presLayoutVars>
      </dgm:prSet>
      <dgm:spPr/>
    </dgm:pt>
    <dgm:pt modelId="{48034D51-1EBB-4D0E-8472-E60AA76404F5}" type="pres">
      <dgm:prSet presAssocID="{834176DC-8FA1-443F-863F-4B27A2DB4E04}" presName="sp" presStyleCnt="0"/>
      <dgm:spPr/>
    </dgm:pt>
    <dgm:pt modelId="{99282C84-65E7-4AF9-821D-A5D2B8E0B99B}" type="pres">
      <dgm:prSet presAssocID="{3B97E5B3-B474-415F-AEF4-15D5A08DFD7E}" presName="linNode" presStyleCnt="0"/>
      <dgm:spPr/>
    </dgm:pt>
    <dgm:pt modelId="{51AC9112-FF81-434C-A7E9-1EEDBC3A84EB}" type="pres">
      <dgm:prSet presAssocID="{3B97E5B3-B474-415F-AEF4-15D5A08DFD7E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66209E7F-4CFD-43D1-906E-9E1DB6281799}" type="pres">
      <dgm:prSet presAssocID="{3B97E5B3-B474-415F-AEF4-15D5A08DFD7E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F2022613-E5B0-4434-98C7-B036B2C69B60}" srcId="{3B97E5B3-B474-415F-AEF4-15D5A08DFD7E}" destId="{6679A0FF-992E-44FD-8AEF-4D83529C1C96}" srcOrd="0" destOrd="0" parTransId="{7DA7F5AF-B0BC-4618-B898-FCB390B5D258}" sibTransId="{2A05E99D-645A-43D3-BBF6-5E51B1FE6055}"/>
    <dgm:cxn modelId="{BB3C8318-6B63-4034-9856-C1136544106E}" srcId="{810ADAF2-B35B-47DA-905F-7734A931BC97}" destId="{3B97E5B3-B474-415F-AEF4-15D5A08DFD7E}" srcOrd="1" destOrd="0" parTransId="{0CB3634A-1F4F-473E-A2C4-336C0029E5E2}" sibTransId="{B5451DE2-A813-4B9B-B6E2-0D93AE1A8075}"/>
    <dgm:cxn modelId="{3D53BC43-7E8F-41A4-8084-AF1E51B24EA6}" type="presOf" srcId="{3B97E5B3-B474-415F-AEF4-15D5A08DFD7E}" destId="{51AC9112-FF81-434C-A7E9-1EEDBC3A84EB}" srcOrd="0" destOrd="0" presId="urn:microsoft.com/office/officeart/2005/8/layout/vList5"/>
    <dgm:cxn modelId="{E0952C78-5375-4CBF-9B35-8372CD7C26F4}" srcId="{810ADAF2-B35B-47DA-905F-7734A931BC97}" destId="{62863953-2087-412F-8071-8201A7B359BE}" srcOrd="0" destOrd="0" parTransId="{284AA265-1B02-4898-BC72-3CD0FE85F2A7}" sibTransId="{834176DC-8FA1-443F-863F-4B27A2DB4E04}"/>
    <dgm:cxn modelId="{B8D669A9-4B72-49B7-B84C-FBC7A3BED0B1}" srcId="{62863953-2087-412F-8071-8201A7B359BE}" destId="{EB625D9A-8B04-43EC-8CD6-F1F160F8BFA1}" srcOrd="0" destOrd="0" parTransId="{56308A4C-88D2-41DD-9899-3E44ED973928}" sibTransId="{5689C3E4-D679-475A-A095-B5512E35D140}"/>
    <dgm:cxn modelId="{C800FAB6-88E3-464B-963E-DFC8B11F91C1}" type="presOf" srcId="{810ADAF2-B35B-47DA-905F-7734A931BC97}" destId="{180E4247-9A3B-4650-AEBA-F9CAF1D66A34}" srcOrd="0" destOrd="0" presId="urn:microsoft.com/office/officeart/2005/8/layout/vList5"/>
    <dgm:cxn modelId="{48E8A4BE-8E8F-41DB-9201-DBF37548EAEF}" type="presOf" srcId="{6679A0FF-992E-44FD-8AEF-4D83529C1C96}" destId="{66209E7F-4CFD-43D1-906E-9E1DB6281799}" srcOrd="0" destOrd="0" presId="urn:microsoft.com/office/officeart/2005/8/layout/vList5"/>
    <dgm:cxn modelId="{8EF366C1-D0AF-44FE-A4A4-D6AAC5D3769D}" type="presOf" srcId="{EB625D9A-8B04-43EC-8CD6-F1F160F8BFA1}" destId="{DFC0AE71-C809-4D44-AF7A-BC49F7A77FC9}" srcOrd="0" destOrd="0" presId="urn:microsoft.com/office/officeart/2005/8/layout/vList5"/>
    <dgm:cxn modelId="{9FBAE6E8-B8DE-4E22-8F48-5EB674CAD98A}" type="presOf" srcId="{62863953-2087-412F-8071-8201A7B359BE}" destId="{514232A4-C380-48B5-AB64-9F04A71D175D}" srcOrd="0" destOrd="0" presId="urn:microsoft.com/office/officeart/2005/8/layout/vList5"/>
    <dgm:cxn modelId="{ED699E0F-E594-403F-9A85-C910846BCD66}" type="presParOf" srcId="{180E4247-9A3B-4650-AEBA-F9CAF1D66A34}" destId="{A84F5EAB-0D6F-440F-9D4E-3C926BFCD838}" srcOrd="0" destOrd="0" presId="urn:microsoft.com/office/officeart/2005/8/layout/vList5"/>
    <dgm:cxn modelId="{1B160A54-7F0A-4FCE-969F-21E91738DC0E}" type="presParOf" srcId="{A84F5EAB-0D6F-440F-9D4E-3C926BFCD838}" destId="{514232A4-C380-48B5-AB64-9F04A71D175D}" srcOrd="0" destOrd="0" presId="urn:microsoft.com/office/officeart/2005/8/layout/vList5"/>
    <dgm:cxn modelId="{8042997F-C405-4980-89E0-24AF37288EC3}" type="presParOf" srcId="{A84F5EAB-0D6F-440F-9D4E-3C926BFCD838}" destId="{DFC0AE71-C809-4D44-AF7A-BC49F7A77FC9}" srcOrd="1" destOrd="0" presId="urn:microsoft.com/office/officeart/2005/8/layout/vList5"/>
    <dgm:cxn modelId="{EE5532CB-0119-4CCE-80BB-2CB081CAE5F9}" type="presParOf" srcId="{180E4247-9A3B-4650-AEBA-F9CAF1D66A34}" destId="{48034D51-1EBB-4D0E-8472-E60AA76404F5}" srcOrd="1" destOrd="0" presId="urn:microsoft.com/office/officeart/2005/8/layout/vList5"/>
    <dgm:cxn modelId="{CC22BDA7-7B49-4D57-82A4-D27B9B3ECBA6}" type="presParOf" srcId="{180E4247-9A3B-4650-AEBA-F9CAF1D66A34}" destId="{99282C84-65E7-4AF9-821D-A5D2B8E0B99B}" srcOrd="2" destOrd="0" presId="urn:microsoft.com/office/officeart/2005/8/layout/vList5"/>
    <dgm:cxn modelId="{20709642-6B05-436B-B4D1-8BC71A7984CD}" type="presParOf" srcId="{99282C84-65E7-4AF9-821D-A5D2B8E0B99B}" destId="{51AC9112-FF81-434C-A7E9-1EEDBC3A84EB}" srcOrd="0" destOrd="0" presId="urn:microsoft.com/office/officeart/2005/8/layout/vList5"/>
    <dgm:cxn modelId="{3A947BF1-235C-4EBE-ABD3-F9F099D0F463}" type="presParOf" srcId="{99282C84-65E7-4AF9-821D-A5D2B8E0B99B}" destId="{66209E7F-4CFD-43D1-906E-9E1DB628179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3F40A58-3C07-49BC-B837-C8F9F9DE68C4}" type="doc">
      <dgm:prSet loTypeId="urn:microsoft.com/office/officeart/2005/8/layout/hList3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B459179B-8D65-4DB2-9076-0D99ECB64FB2}">
      <dgm:prSet phldrT="[Text]"/>
      <dgm:spPr/>
      <dgm:t>
        <a:bodyPr/>
        <a:lstStyle/>
        <a:p>
          <a:r>
            <a:rPr lang="en-US" dirty="0"/>
            <a:t>5 Themes</a:t>
          </a:r>
        </a:p>
      </dgm:t>
    </dgm:pt>
    <dgm:pt modelId="{F9157EBA-F469-4772-97D7-94A0850F2307}" type="parTrans" cxnId="{B3A72CF0-E938-43BF-9B17-CCCD153F05A9}">
      <dgm:prSet/>
      <dgm:spPr/>
      <dgm:t>
        <a:bodyPr/>
        <a:lstStyle/>
        <a:p>
          <a:endParaRPr lang="en-US"/>
        </a:p>
      </dgm:t>
    </dgm:pt>
    <dgm:pt modelId="{935633B0-149B-49AE-B387-4C504403E9D1}" type="sibTrans" cxnId="{B3A72CF0-E938-43BF-9B17-CCCD153F05A9}">
      <dgm:prSet/>
      <dgm:spPr/>
      <dgm:t>
        <a:bodyPr/>
        <a:lstStyle/>
        <a:p>
          <a:endParaRPr lang="en-US"/>
        </a:p>
      </dgm:t>
    </dgm:pt>
    <dgm:pt modelId="{4FCBD1D0-883D-4A5C-8019-728ADB245B4A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/>
            <a:t>Diversity</a:t>
          </a:r>
        </a:p>
      </dgm:t>
    </dgm:pt>
    <dgm:pt modelId="{D03D95DD-6FD6-4793-A915-01927745ED76}" type="parTrans" cxnId="{B17E2D07-4759-41C7-BC17-5B6579ACF926}">
      <dgm:prSet/>
      <dgm:spPr/>
      <dgm:t>
        <a:bodyPr/>
        <a:lstStyle/>
        <a:p>
          <a:endParaRPr lang="en-US"/>
        </a:p>
      </dgm:t>
    </dgm:pt>
    <dgm:pt modelId="{7398E026-3FF6-4A8F-B9B6-EC34C46735DE}" type="sibTrans" cxnId="{B17E2D07-4759-41C7-BC17-5B6579ACF926}">
      <dgm:prSet/>
      <dgm:spPr/>
      <dgm:t>
        <a:bodyPr/>
        <a:lstStyle/>
        <a:p>
          <a:endParaRPr lang="en-US"/>
        </a:p>
      </dgm:t>
    </dgm:pt>
    <dgm:pt modelId="{60FDF4D9-E8E0-4961-8D03-F964F95F970C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/>
            <a:t>Cycles</a:t>
          </a:r>
        </a:p>
      </dgm:t>
    </dgm:pt>
    <dgm:pt modelId="{49AAA831-9AE7-407B-BCE3-7679691F2532}" type="parTrans" cxnId="{0B1B2B32-7996-4C41-9D3F-2E453089E3C6}">
      <dgm:prSet/>
      <dgm:spPr/>
      <dgm:t>
        <a:bodyPr/>
        <a:lstStyle/>
        <a:p>
          <a:endParaRPr lang="en-US"/>
        </a:p>
      </dgm:t>
    </dgm:pt>
    <dgm:pt modelId="{52B6EFCC-038E-4E98-9438-8B20C673C473}" type="sibTrans" cxnId="{0B1B2B32-7996-4C41-9D3F-2E453089E3C6}">
      <dgm:prSet/>
      <dgm:spPr/>
      <dgm:t>
        <a:bodyPr/>
        <a:lstStyle/>
        <a:p>
          <a:endParaRPr lang="en-US"/>
        </a:p>
      </dgm:t>
    </dgm:pt>
    <dgm:pt modelId="{5CAAC931-D467-4312-A3E4-B363C6DAD8A0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Systems</a:t>
          </a:r>
        </a:p>
      </dgm:t>
    </dgm:pt>
    <dgm:pt modelId="{D2E2FC8D-ED88-4227-9FAE-1917F118A4F5}" type="parTrans" cxnId="{89390E52-C90D-4C9E-A3F9-92E6DECBF08D}">
      <dgm:prSet/>
      <dgm:spPr/>
      <dgm:t>
        <a:bodyPr/>
        <a:lstStyle/>
        <a:p>
          <a:endParaRPr lang="en-US"/>
        </a:p>
      </dgm:t>
    </dgm:pt>
    <dgm:pt modelId="{6163AE36-9CBC-45C0-8003-9FB7F22DDB3A}" type="sibTrans" cxnId="{89390E52-C90D-4C9E-A3F9-92E6DECBF08D}">
      <dgm:prSet/>
      <dgm:spPr/>
      <dgm:t>
        <a:bodyPr/>
        <a:lstStyle/>
        <a:p>
          <a:endParaRPr lang="en-US"/>
        </a:p>
      </dgm:t>
    </dgm:pt>
    <dgm:pt modelId="{B6BF5866-1DAE-40CF-9400-2282EB379083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Energy</a:t>
          </a:r>
        </a:p>
      </dgm:t>
    </dgm:pt>
    <dgm:pt modelId="{43C4BB93-F831-45B4-BF48-40FF806EFF44}" type="parTrans" cxnId="{7351B8CD-752B-4BF2-8409-B723AE6E60D9}">
      <dgm:prSet/>
      <dgm:spPr/>
      <dgm:t>
        <a:bodyPr/>
        <a:lstStyle/>
        <a:p>
          <a:endParaRPr lang="en-US"/>
        </a:p>
      </dgm:t>
    </dgm:pt>
    <dgm:pt modelId="{5E3B567A-C41A-4CC1-9550-AE362656E633}" type="sibTrans" cxnId="{7351B8CD-752B-4BF2-8409-B723AE6E60D9}">
      <dgm:prSet/>
      <dgm:spPr/>
      <dgm:t>
        <a:bodyPr/>
        <a:lstStyle/>
        <a:p>
          <a:endParaRPr lang="en-US"/>
        </a:p>
      </dgm:t>
    </dgm:pt>
    <dgm:pt modelId="{579F15F8-DF06-4C20-9F58-210F04B43D95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/>
            <a:t>Interactions</a:t>
          </a:r>
        </a:p>
      </dgm:t>
    </dgm:pt>
    <dgm:pt modelId="{1E0426CA-3BCC-45BA-BBE6-D94B77605A6E}" type="parTrans" cxnId="{B18F49D5-D81C-42F8-8454-6C087BD4D27E}">
      <dgm:prSet/>
      <dgm:spPr/>
      <dgm:t>
        <a:bodyPr/>
        <a:lstStyle/>
        <a:p>
          <a:endParaRPr lang="en-US"/>
        </a:p>
      </dgm:t>
    </dgm:pt>
    <dgm:pt modelId="{693716C2-4409-422F-8BC0-EEAC30530E7A}" type="sibTrans" cxnId="{B18F49D5-D81C-42F8-8454-6C087BD4D27E}">
      <dgm:prSet/>
      <dgm:spPr/>
      <dgm:t>
        <a:bodyPr/>
        <a:lstStyle/>
        <a:p>
          <a:endParaRPr lang="en-US"/>
        </a:p>
      </dgm:t>
    </dgm:pt>
    <dgm:pt modelId="{037A43C3-3E10-4598-8F9A-2A596837B758}" type="pres">
      <dgm:prSet presAssocID="{F3F40A58-3C07-49BC-B837-C8F9F9DE68C4}" presName="composite" presStyleCnt="0">
        <dgm:presLayoutVars>
          <dgm:chMax val="1"/>
          <dgm:dir/>
          <dgm:resizeHandles val="exact"/>
        </dgm:presLayoutVars>
      </dgm:prSet>
      <dgm:spPr/>
    </dgm:pt>
    <dgm:pt modelId="{A6A5451B-4744-4968-BDB2-971F083AEF43}" type="pres">
      <dgm:prSet presAssocID="{B459179B-8D65-4DB2-9076-0D99ECB64FB2}" presName="roof" presStyleLbl="dkBgShp" presStyleIdx="0" presStyleCnt="2" custLinFactNeighborX="-14435" custLinFactNeighborY="-97629"/>
      <dgm:spPr/>
    </dgm:pt>
    <dgm:pt modelId="{AED1E834-FE07-46FC-ACA0-F50D86C65617}" type="pres">
      <dgm:prSet presAssocID="{B459179B-8D65-4DB2-9076-0D99ECB64FB2}" presName="pillars" presStyleCnt="0"/>
      <dgm:spPr/>
    </dgm:pt>
    <dgm:pt modelId="{925C460D-9EE9-4D44-8CFD-6DFC8B35EE1B}" type="pres">
      <dgm:prSet presAssocID="{B459179B-8D65-4DB2-9076-0D99ECB64FB2}" presName="pillar1" presStyleLbl="node1" presStyleIdx="0" presStyleCnt="5">
        <dgm:presLayoutVars>
          <dgm:bulletEnabled val="1"/>
        </dgm:presLayoutVars>
      </dgm:prSet>
      <dgm:spPr/>
    </dgm:pt>
    <dgm:pt modelId="{3AE64657-A266-4049-88D5-23FECD912F81}" type="pres">
      <dgm:prSet presAssocID="{60FDF4D9-E8E0-4961-8D03-F964F95F970C}" presName="pillarX" presStyleLbl="node1" presStyleIdx="1" presStyleCnt="5">
        <dgm:presLayoutVars>
          <dgm:bulletEnabled val="1"/>
        </dgm:presLayoutVars>
      </dgm:prSet>
      <dgm:spPr/>
    </dgm:pt>
    <dgm:pt modelId="{475A5B23-1E5B-4628-BBAD-13052C6923CC}" type="pres">
      <dgm:prSet presAssocID="{5CAAC931-D467-4312-A3E4-B363C6DAD8A0}" presName="pillarX" presStyleLbl="node1" presStyleIdx="2" presStyleCnt="5">
        <dgm:presLayoutVars>
          <dgm:bulletEnabled val="1"/>
        </dgm:presLayoutVars>
      </dgm:prSet>
      <dgm:spPr/>
    </dgm:pt>
    <dgm:pt modelId="{3AC69308-2BF0-4FC3-886A-9ED4E0BAFBEF}" type="pres">
      <dgm:prSet presAssocID="{B6BF5866-1DAE-40CF-9400-2282EB379083}" presName="pillarX" presStyleLbl="node1" presStyleIdx="3" presStyleCnt="5">
        <dgm:presLayoutVars>
          <dgm:bulletEnabled val="1"/>
        </dgm:presLayoutVars>
      </dgm:prSet>
      <dgm:spPr/>
    </dgm:pt>
    <dgm:pt modelId="{E82B49DA-AF6B-4DB4-8B4E-29F2973AA2B6}" type="pres">
      <dgm:prSet presAssocID="{579F15F8-DF06-4C20-9F58-210F04B43D95}" presName="pillarX" presStyleLbl="node1" presStyleIdx="4" presStyleCnt="5">
        <dgm:presLayoutVars>
          <dgm:bulletEnabled val="1"/>
        </dgm:presLayoutVars>
      </dgm:prSet>
      <dgm:spPr/>
    </dgm:pt>
    <dgm:pt modelId="{6DE4C072-975B-49B0-AF38-BE2E5E0F425D}" type="pres">
      <dgm:prSet presAssocID="{B459179B-8D65-4DB2-9076-0D99ECB64FB2}" presName="base" presStyleLbl="dkBgShp" presStyleIdx="1" presStyleCnt="2" custLinFactNeighborX="780" custLinFactNeighborY="19535"/>
      <dgm:spPr/>
    </dgm:pt>
  </dgm:ptLst>
  <dgm:cxnLst>
    <dgm:cxn modelId="{B17E2D07-4759-41C7-BC17-5B6579ACF926}" srcId="{B459179B-8D65-4DB2-9076-0D99ECB64FB2}" destId="{4FCBD1D0-883D-4A5C-8019-728ADB245B4A}" srcOrd="0" destOrd="0" parTransId="{D03D95DD-6FD6-4793-A915-01927745ED76}" sibTransId="{7398E026-3FF6-4A8F-B9B6-EC34C46735DE}"/>
    <dgm:cxn modelId="{0B1B2B32-7996-4C41-9D3F-2E453089E3C6}" srcId="{B459179B-8D65-4DB2-9076-0D99ECB64FB2}" destId="{60FDF4D9-E8E0-4961-8D03-F964F95F970C}" srcOrd="1" destOrd="0" parTransId="{49AAA831-9AE7-407B-BCE3-7679691F2532}" sibTransId="{52B6EFCC-038E-4E98-9438-8B20C673C473}"/>
    <dgm:cxn modelId="{12B87D66-DE6F-41DB-A769-EEAE443F2C7D}" type="presOf" srcId="{B459179B-8D65-4DB2-9076-0D99ECB64FB2}" destId="{A6A5451B-4744-4968-BDB2-971F083AEF43}" srcOrd="0" destOrd="0" presId="urn:microsoft.com/office/officeart/2005/8/layout/hList3"/>
    <dgm:cxn modelId="{29AB8A69-C5EA-47F7-B898-2EAAAF89BCE0}" type="presOf" srcId="{B6BF5866-1DAE-40CF-9400-2282EB379083}" destId="{3AC69308-2BF0-4FC3-886A-9ED4E0BAFBEF}" srcOrd="0" destOrd="0" presId="urn:microsoft.com/office/officeart/2005/8/layout/hList3"/>
    <dgm:cxn modelId="{89390E52-C90D-4C9E-A3F9-92E6DECBF08D}" srcId="{B459179B-8D65-4DB2-9076-0D99ECB64FB2}" destId="{5CAAC931-D467-4312-A3E4-B363C6DAD8A0}" srcOrd="2" destOrd="0" parTransId="{D2E2FC8D-ED88-4227-9FAE-1917F118A4F5}" sibTransId="{6163AE36-9CBC-45C0-8003-9FB7F22DDB3A}"/>
    <dgm:cxn modelId="{08385E93-1240-4BC8-A513-B61071AEB781}" type="presOf" srcId="{60FDF4D9-E8E0-4961-8D03-F964F95F970C}" destId="{3AE64657-A266-4049-88D5-23FECD912F81}" srcOrd="0" destOrd="0" presId="urn:microsoft.com/office/officeart/2005/8/layout/hList3"/>
    <dgm:cxn modelId="{3F3D37AA-9FE3-48C6-94B3-468C1CCDDD21}" type="presOf" srcId="{F3F40A58-3C07-49BC-B837-C8F9F9DE68C4}" destId="{037A43C3-3E10-4598-8F9A-2A596837B758}" srcOrd="0" destOrd="0" presId="urn:microsoft.com/office/officeart/2005/8/layout/hList3"/>
    <dgm:cxn modelId="{61C3DBB3-FB30-4573-8BCE-426DAC85624A}" type="presOf" srcId="{4FCBD1D0-883D-4A5C-8019-728ADB245B4A}" destId="{925C460D-9EE9-4D44-8CFD-6DFC8B35EE1B}" srcOrd="0" destOrd="0" presId="urn:microsoft.com/office/officeart/2005/8/layout/hList3"/>
    <dgm:cxn modelId="{7351B8CD-752B-4BF2-8409-B723AE6E60D9}" srcId="{B459179B-8D65-4DB2-9076-0D99ECB64FB2}" destId="{B6BF5866-1DAE-40CF-9400-2282EB379083}" srcOrd="3" destOrd="0" parTransId="{43C4BB93-F831-45B4-BF48-40FF806EFF44}" sibTransId="{5E3B567A-C41A-4CC1-9550-AE362656E633}"/>
    <dgm:cxn modelId="{B18F49D5-D81C-42F8-8454-6C087BD4D27E}" srcId="{B459179B-8D65-4DB2-9076-0D99ECB64FB2}" destId="{579F15F8-DF06-4C20-9F58-210F04B43D95}" srcOrd="4" destOrd="0" parTransId="{1E0426CA-3BCC-45BA-BBE6-D94B77605A6E}" sibTransId="{693716C2-4409-422F-8BC0-EEAC30530E7A}"/>
    <dgm:cxn modelId="{B16551E4-8B88-4064-ABAC-E1451C826A46}" type="presOf" srcId="{579F15F8-DF06-4C20-9F58-210F04B43D95}" destId="{E82B49DA-AF6B-4DB4-8B4E-29F2973AA2B6}" srcOrd="0" destOrd="0" presId="urn:microsoft.com/office/officeart/2005/8/layout/hList3"/>
    <dgm:cxn modelId="{B3A72CF0-E938-43BF-9B17-CCCD153F05A9}" srcId="{F3F40A58-3C07-49BC-B837-C8F9F9DE68C4}" destId="{B459179B-8D65-4DB2-9076-0D99ECB64FB2}" srcOrd="0" destOrd="0" parTransId="{F9157EBA-F469-4772-97D7-94A0850F2307}" sibTransId="{935633B0-149B-49AE-B387-4C504403E9D1}"/>
    <dgm:cxn modelId="{C4E648FC-23FA-45D6-A19C-4127DE9E873B}" type="presOf" srcId="{5CAAC931-D467-4312-A3E4-B363C6DAD8A0}" destId="{475A5B23-1E5B-4628-BBAD-13052C6923CC}" srcOrd="0" destOrd="0" presId="urn:microsoft.com/office/officeart/2005/8/layout/hList3"/>
    <dgm:cxn modelId="{1DFEE8BF-7C8F-462F-8E3C-7354F150A73F}" type="presParOf" srcId="{037A43C3-3E10-4598-8F9A-2A596837B758}" destId="{A6A5451B-4744-4968-BDB2-971F083AEF43}" srcOrd="0" destOrd="0" presId="urn:microsoft.com/office/officeart/2005/8/layout/hList3"/>
    <dgm:cxn modelId="{7D248340-8421-4DE2-BFA1-D0C594933AC2}" type="presParOf" srcId="{037A43C3-3E10-4598-8F9A-2A596837B758}" destId="{AED1E834-FE07-46FC-ACA0-F50D86C65617}" srcOrd="1" destOrd="0" presId="urn:microsoft.com/office/officeart/2005/8/layout/hList3"/>
    <dgm:cxn modelId="{68132172-D1A0-4539-B294-67D3330A0EEC}" type="presParOf" srcId="{AED1E834-FE07-46FC-ACA0-F50D86C65617}" destId="{925C460D-9EE9-4D44-8CFD-6DFC8B35EE1B}" srcOrd="0" destOrd="0" presId="urn:microsoft.com/office/officeart/2005/8/layout/hList3"/>
    <dgm:cxn modelId="{F3A1A7F8-D7C7-4599-A094-5A5B0139C667}" type="presParOf" srcId="{AED1E834-FE07-46FC-ACA0-F50D86C65617}" destId="{3AE64657-A266-4049-88D5-23FECD912F81}" srcOrd="1" destOrd="0" presId="urn:microsoft.com/office/officeart/2005/8/layout/hList3"/>
    <dgm:cxn modelId="{D3D89351-292F-4668-AF83-CCB102FCCBE9}" type="presParOf" srcId="{AED1E834-FE07-46FC-ACA0-F50D86C65617}" destId="{475A5B23-1E5B-4628-BBAD-13052C6923CC}" srcOrd="2" destOrd="0" presId="urn:microsoft.com/office/officeart/2005/8/layout/hList3"/>
    <dgm:cxn modelId="{8F491C3B-6964-4476-A513-FFC46468218E}" type="presParOf" srcId="{AED1E834-FE07-46FC-ACA0-F50D86C65617}" destId="{3AC69308-2BF0-4FC3-886A-9ED4E0BAFBEF}" srcOrd="3" destOrd="0" presId="urn:microsoft.com/office/officeart/2005/8/layout/hList3"/>
    <dgm:cxn modelId="{12E0ED60-4F2E-47C4-BE52-6E850CE474F1}" type="presParOf" srcId="{AED1E834-FE07-46FC-ACA0-F50D86C65617}" destId="{E82B49DA-AF6B-4DB4-8B4E-29F2973AA2B6}" srcOrd="4" destOrd="0" presId="urn:microsoft.com/office/officeart/2005/8/layout/hList3"/>
    <dgm:cxn modelId="{F3D1B064-6CC4-40FC-AE0B-6CACF5D36342}" type="presParOf" srcId="{037A43C3-3E10-4598-8F9A-2A596837B758}" destId="{6DE4C072-975B-49B0-AF38-BE2E5E0F425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A5451B-4744-4968-BDB2-971F083AEF43}">
      <dsp:nvSpPr>
        <dsp:cNvPr id="0" name=""/>
        <dsp:cNvSpPr/>
      </dsp:nvSpPr>
      <dsp:spPr>
        <a:xfrm>
          <a:off x="0" y="0"/>
          <a:ext cx="8465270" cy="1034076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5 Themes</a:t>
          </a:r>
        </a:p>
      </dsp:txBody>
      <dsp:txXfrm>
        <a:off x="0" y="0"/>
        <a:ext cx="8465270" cy="1034076"/>
      </dsp:txXfrm>
    </dsp:sp>
    <dsp:sp modelId="{925C460D-9EE9-4D44-8CFD-6DFC8B35EE1B}">
      <dsp:nvSpPr>
        <dsp:cNvPr id="0" name=""/>
        <dsp:cNvSpPr/>
      </dsp:nvSpPr>
      <dsp:spPr>
        <a:xfrm>
          <a:off x="1033" y="1034076"/>
          <a:ext cx="1692640" cy="2171559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Diversity</a:t>
          </a:r>
        </a:p>
      </dsp:txBody>
      <dsp:txXfrm>
        <a:off x="1033" y="1034076"/>
        <a:ext cx="1692640" cy="2171559"/>
      </dsp:txXfrm>
    </dsp:sp>
    <dsp:sp modelId="{3AE64657-A266-4049-88D5-23FECD912F81}">
      <dsp:nvSpPr>
        <dsp:cNvPr id="0" name=""/>
        <dsp:cNvSpPr/>
      </dsp:nvSpPr>
      <dsp:spPr>
        <a:xfrm>
          <a:off x="1693674" y="1034076"/>
          <a:ext cx="1692640" cy="2171559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Cycles</a:t>
          </a:r>
        </a:p>
      </dsp:txBody>
      <dsp:txXfrm>
        <a:off x="1693674" y="1034076"/>
        <a:ext cx="1692640" cy="2171559"/>
      </dsp:txXfrm>
    </dsp:sp>
    <dsp:sp modelId="{475A5B23-1E5B-4628-BBAD-13052C6923CC}">
      <dsp:nvSpPr>
        <dsp:cNvPr id="0" name=""/>
        <dsp:cNvSpPr/>
      </dsp:nvSpPr>
      <dsp:spPr>
        <a:xfrm>
          <a:off x="3386314" y="1034076"/>
          <a:ext cx="1692640" cy="2171559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Systems</a:t>
          </a:r>
        </a:p>
      </dsp:txBody>
      <dsp:txXfrm>
        <a:off x="3386314" y="1034076"/>
        <a:ext cx="1692640" cy="2171559"/>
      </dsp:txXfrm>
    </dsp:sp>
    <dsp:sp modelId="{3AC69308-2BF0-4FC3-886A-9ED4E0BAFBEF}">
      <dsp:nvSpPr>
        <dsp:cNvPr id="0" name=""/>
        <dsp:cNvSpPr/>
      </dsp:nvSpPr>
      <dsp:spPr>
        <a:xfrm>
          <a:off x="5078955" y="1034076"/>
          <a:ext cx="1692640" cy="2171559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Energy</a:t>
          </a:r>
        </a:p>
      </dsp:txBody>
      <dsp:txXfrm>
        <a:off x="5078955" y="1034076"/>
        <a:ext cx="1692640" cy="2171559"/>
      </dsp:txXfrm>
    </dsp:sp>
    <dsp:sp modelId="{E82B49DA-AF6B-4DB4-8B4E-29F2973AA2B6}">
      <dsp:nvSpPr>
        <dsp:cNvPr id="0" name=""/>
        <dsp:cNvSpPr/>
      </dsp:nvSpPr>
      <dsp:spPr>
        <a:xfrm>
          <a:off x="6771595" y="1034076"/>
          <a:ext cx="1692640" cy="2171559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Interactions</a:t>
          </a:r>
        </a:p>
      </dsp:txBody>
      <dsp:txXfrm>
        <a:off x="6771595" y="1034076"/>
        <a:ext cx="1692640" cy="2171559"/>
      </dsp:txXfrm>
    </dsp:sp>
    <dsp:sp modelId="{6DE4C072-975B-49B0-AF38-BE2E5E0F425D}">
      <dsp:nvSpPr>
        <dsp:cNvPr id="0" name=""/>
        <dsp:cNvSpPr/>
      </dsp:nvSpPr>
      <dsp:spPr>
        <a:xfrm>
          <a:off x="0" y="3205635"/>
          <a:ext cx="8465270" cy="241284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C0AE71-C809-4D44-AF7A-BC49F7A77FC9}">
      <dsp:nvSpPr>
        <dsp:cNvPr id="0" name=""/>
        <dsp:cNvSpPr/>
      </dsp:nvSpPr>
      <dsp:spPr>
        <a:xfrm rot="5400000">
          <a:off x="5781023" y="-2322661"/>
          <a:ext cx="1015885" cy="5919027"/>
        </a:xfrm>
        <a:prstGeom prst="round2SameRect">
          <a:avLst/>
        </a:prstGeom>
        <a:solidFill>
          <a:srgbClr val="CCFF66">
            <a:alpha val="89804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400" kern="1200" dirty="0"/>
            <a:t>	This is the skill of using our senses to gather information about objects or events (includes use of instruments)</a:t>
          </a:r>
          <a:endParaRPr lang="en-SG" sz="2400" kern="1200" dirty="0"/>
        </a:p>
      </dsp:txBody>
      <dsp:txXfrm rot="-5400000">
        <a:off x="3329453" y="178500"/>
        <a:ext cx="5869436" cy="916703"/>
      </dsp:txXfrm>
    </dsp:sp>
    <dsp:sp modelId="{514232A4-C380-48B5-AB64-9F04A71D175D}">
      <dsp:nvSpPr>
        <dsp:cNvPr id="0" name=""/>
        <dsp:cNvSpPr/>
      </dsp:nvSpPr>
      <dsp:spPr>
        <a:xfrm>
          <a:off x="0" y="1924"/>
          <a:ext cx="3329452" cy="1269856"/>
        </a:xfrm>
        <a:prstGeom prst="roundRect">
          <a:avLst/>
        </a:prstGeom>
        <a:solidFill>
          <a:srgbClr val="FF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3200" kern="1200" dirty="0">
              <a:solidFill>
                <a:schemeClr val="tx1">
                  <a:lumMod val="75000"/>
                  <a:lumOff val="25000"/>
                </a:schemeClr>
              </a:solidFill>
            </a:rPr>
            <a:t>Observing</a:t>
          </a:r>
          <a:r>
            <a:rPr lang="en-SG" sz="4200" kern="1200" dirty="0"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</a:p>
      </dsp:txBody>
      <dsp:txXfrm>
        <a:off x="61989" y="63913"/>
        <a:ext cx="3205474" cy="1145878"/>
      </dsp:txXfrm>
    </dsp:sp>
    <dsp:sp modelId="{66209E7F-4CFD-43D1-906E-9E1DB6281799}">
      <dsp:nvSpPr>
        <dsp:cNvPr id="0" name=""/>
        <dsp:cNvSpPr/>
      </dsp:nvSpPr>
      <dsp:spPr>
        <a:xfrm rot="5400000">
          <a:off x="5781023" y="-989311"/>
          <a:ext cx="1015885" cy="5919027"/>
        </a:xfrm>
        <a:prstGeom prst="round2SameRect">
          <a:avLst/>
        </a:prstGeom>
        <a:solidFill>
          <a:srgbClr val="FFFF66">
            <a:alpha val="89804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SG" sz="21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SG" sz="2400" kern="1200" dirty="0"/>
            <a:t>Identifying similarities and differences    between two or more objects, concepts or processes</a:t>
          </a:r>
        </a:p>
        <a:p>
          <a:pPr marL="22860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SG" sz="2100" kern="1200" dirty="0"/>
        </a:p>
      </dsp:txBody>
      <dsp:txXfrm rot="-5400000">
        <a:off x="3329453" y="1511850"/>
        <a:ext cx="5869436" cy="916703"/>
      </dsp:txXfrm>
    </dsp:sp>
    <dsp:sp modelId="{51AC9112-FF81-434C-A7E9-1EEDBC3A84EB}">
      <dsp:nvSpPr>
        <dsp:cNvPr id="0" name=""/>
        <dsp:cNvSpPr/>
      </dsp:nvSpPr>
      <dsp:spPr>
        <a:xfrm>
          <a:off x="0" y="1335273"/>
          <a:ext cx="3329452" cy="1269856"/>
        </a:xfrm>
        <a:prstGeom prst="roundRect">
          <a:avLst/>
        </a:prstGeom>
        <a:solidFill>
          <a:srgbClr val="FFCC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3200" kern="1200" dirty="0">
              <a:solidFill>
                <a:schemeClr val="tx1">
                  <a:lumMod val="75000"/>
                  <a:lumOff val="25000"/>
                </a:schemeClr>
              </a:solidFill>
            </a:rPr>
            <a:t>Comparing</a:t>
          </a:r>
          <a:r>
            <a:rPr lang="en-SG" sz="4200" kern="1200" dirty="0"/>
            <a:t> </a:t>
          </a:r>
        </a:p>
      </dsp:txBody>
      <dsp:txXfrm>
        <a:off x="61989" y="1397262"/>
        <a:ext cx="3205474" cy="1145878"/>
      </dsp:txXfrm>
    </dsp:sp>
    <dsp:sp modelId="{AAC5F8A6-E596-4FA6-B92A-EFAFFE7A96B1}">
      <dsp:nvSpPr>
        <dsp:cNvPr id="0" name=""/>
        <dsp:cNvSpPr/>
      </dsp:nvSpPr>
      <dsp:spPr>
        <a:xfrm rot="5400000">
          <a:off x="5781023" y="344037"/>
          <a:ext cx="1015885" cy="5919027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SG" sz="26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SG" sz="2400" kern="1200" dirty="0"/>
            <a:t>Grouping objects or events based on common characteristics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SG" sz="2600" kern="1200" dirty="0"/>
        </a:p>
      </dsp:txBody>
      <dsp:txXfrm rot="-5400000">
        <a:off x="3329453" y="2845199"/>
        <a:ext cx="5869436" cy="916703"/>
      </dsp:txXfrm>
    </dsp:sp>
    <dsp:sp modelId="{D5BC3C3A-64FD-4613-88AC-EC6325F00972}">
      <dsp:nvSpPr>
        <dsp:cNvPr id="0" name=""/>
        <dsp:cNvSpPr/>
      </dsp:nvSpPr>
      <dsp:spPr>
        <a:xfrm>
          <a:off x="0" y="2668623"/>
          <a:ext cx="3329452" cy="12698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3200" kern="1200" dirty="0">
              <a:solidFill>
                <a:schemeClr val="tx1">
                  <a:lumMod val="75000"/>
                  <a:lumOff val="25000"/>
                </a:schemeClr>
              </a:solidFill>
            </a:rPr>
            <a:t>Classifying</a:t>
          </a:r>
        </a:p>
      </dsp:txBody>
      <dsp:txXfrm>
        <a:off x="61989" y="2730612"/>
        <a:ext cx="3205474" cy="11458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C0AE71-C809-4D44-AF7A-BC49F7A77FC9}">
      <dsp:nvSpPr>
        <dsp:cNvPr id="0" name=""/>
        <dsp:cNvSpPr/>
      </dsp:nvSpPr>
      <dsp:spPr>
        <a:xfrm rot="5400000">
          <a:off x="6003009" y="-2457420"/>
          <a:ext cx="989151" cy="6129685"/>
        </a:xfrm>
        <a:prstGeom prst="round2SameRect">
          <a:avLst/>
        </a:prstGeom>
        <a:solidFill>
          <a:srgbClr val="CCFF66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400" kern="1200" dirty="0"/>
            <a:t>	Interpret and explain observations or     pieces of data or information </a:t>
          </a:r>
          <a:endParaRPr lang="en-SG" sz="2400" kern="1200" dirty="0"/>
        </a:p>
      </dsp:txBody>
      <dsp:txXfrm rot="-5400000">
        <a:off x="3432742" y="161133"/>
        <a:ext cx="6081399" cy="892579"/>
      </dsp:txXfrm>
    </dsp:sp>
    <dsp:sp modelId="{514232A4-C380-48B5-AB64-9F04A71D175D}">
      <dsp:nvSpPr>
        <dsp:cNvPr id="0" name=""/>
        <dsp:cNvSpPr/>
      </dsp:nvSpPr>
      <dsp:spPr>
        <a:xfrm>
          <a:off x="0" y="1873"/>
          <a:ext cx="3447947" cy="1236439"/>
        </a:xfrm>
        <a:prstGeom prst="roundRect">
          <a:avLst/>
        </a:prstGeom>
        <a:solidFill>
          <a:srgbClr val="FFCC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3200" kern="1200" dirty="0">
              <a:solidFill>
                <a:schemeClr val="tx1">
                  <a:lumMod val="75000"/>
                  <a:lumOff val="25000"/>
                </a:schemeClr>
              </a:solidFill>
            </a:rPr>
            <a:t>Inferring</a:t>
          </a:r>
          <a:r>
            <a:rPr lang="en-SG" sz="4400" kern="1200" dirty="0"/>
            <a:t> </a:t>
          </a:r>
          <a:r>
            <a:rPr lang="en-SG" sz="3000" kern="1200" dirty="0"/>
            <a:t> </a:t>
          </a:r>
        </a:p>
      </dsp:txBody>
      <dsp:txXfrm>
        <a:off x="60358" y="62231"/>
        <a:ext cx="3327231" cy="1115723"/>
      </dsp:txXfrm>
    </dsp:sp>
    <dsp:sp modelId="{66209E7F-4CFD-43D1-906E-9E1DB6281799}">
      <dsp:nvSpPr>
        <dsp:cNvPr id="0" name=""/>
        <dsp:cNvSpPr/>
      </dsp:nvSpPr>
      <dsp:spPr>
        <a:xfrm rot="5400000">
          <a:off x="6018214" y="-1146488"/>
          <a:ext cx="989151" cy="6129685"/>
        </a:xfrm>
        <a:prstGeom prst="round2SameRect">
          <a:avLst/>
        </a:prstGeom>
        <a:solidFill>
          <a:srgbClr val="FFFF66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SG" sz="21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SG" sz="2200" kern="1200" dirty="0"/>
            <a:t>Identify the parts of objects, information or processes, patterns and relationships between these parts</a:t>
          </a:r>
        </a:p>
        <a:p>
          <a:pPr marL="22860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SG" sz="2100" kern="1200" dirty="0"/>
        </a:p>
      </dsp:txBody>
      <dsp:txXfrm rot="-5400000">
        <a:off x="3447947" y="1472065"/>
        <a:ext cx="6081399" cy="892579"/>
      </dsp:txXfrm>
    </dsp:sp>
    <dsp:sp modelId="{51AC9112-FF81-434C-A7E9-1EEDBC3A84EB}">
      <dsp:nvSpPr>
        <dsp:cNvPr id="0" name=""/>
        <dsp:cNvSpPr/>
      </dsp:nvSpPr>
      <dsp:spPr>
        <a:xfrm>
          <a:off x="0" y="1300134"/>
          <a:ext cx="3447947" cy="1236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3200" kern="1200" dirty="0">
              <a:solidFill>
                <a:schemeClr val="tx1">
                  <a:lumMod val="75000"/>
                  <a:lumOff val="25000"/>
                </a:schemeClr>
              </a:solidFill>
            </a:rPr>
            <a:t>Analysing</a:t>
          </a:r>
          <a:r>
            <a:rPr lang="en-SG" sz="4400" kern="1200" dirty="0"/>
            <a:t> </a:t>
          </a:r>
        </a:p>
      </dsp:txBody>
      <dsp:txXfrm>
        <a:off x="60358" y="1360492"/>
        <a:ext cx="3327231" cy="1115723"/>
      </dsp:txXfrm>
    </dsp:sp>
    <dsp:sp modelId="{AAC5F8A6-E596-4FA6-B92A-EFAFFE7A96B1}">
      <dsp:nvSpPr>
        <dsp:cNvPr id="0" name=""/>
        <dsp:cNvSpPr/>
      </dsp:nvSpPr>
      <dsp:spPr>
        <a:xfrm rot="5400000">
          <a:off x="6008767" y="192447"/>
          <a:ext cx="989151" cy="6129685"/>
        </a:xfrm>
        <a:prstGeom prst="round2SameRect">
          <a:avLst/>
        </a:prstGeom>
        <a:solidFill>
          <a:srgbClr val="FFFFCC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SG" sz="2200" kern="1200" dirty="0"/>
            <a:t>Transmitting and receiving information presented in various forms – verbal, pictorial, tabular or graphical</a:t>
          </a:r>
        </a:p>
      </dsp:txBody>
      <dsp:txXfrm rot="-5400000">
        <a:off x="3438500" y="2811000"/>
        <a:ext cx="6081399" cy="892579"/>
      </dsp:txXfrm>
    </dsp:sp>
    <dsp:sp modelId="{D5BC3C3A-64FD-4613-88AC-EC6325F00972}">
      <dsp:nvSpPr>
        <dsp:cNvPr id="0" name=""/>
        <dsp:cNvSpPr/>
      </dsp:nvSpPr>
      <dsp:spPr>
        <a:xfrm>
          <a:off x="0" y="2598396"/>
          <a:ext cx="3447947" cy="1236439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3200" kern="1200" dirty="0">
              <a:solidFill>
                <a:schemeClr val="tx1">
                  <a:lumMod val="75000"/>
                  <a:lumOff val="25000"/>
                </a:schemeClr>
              </a:solidFill>
            </a:rPr>
            <a:t>Communicating</a:t>
          </a:r>
          <a:r>
            <a:rPr lang="en-SG" sz="3000" kern="1200" dirty="0"/>
            <a:t> </a:t>
          </a:r>
        </a:p>
      </dsp:txBody>
      <dsp:txXfrm>
        <a:off x="60358" y="2658754"/>
        <a:ext cx="3327231" cy="11157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C0AE71-C809-4D44-AF7A-BC49F7A77FC9}">
      <dsp:nvSpPr>
        <dsp:cNvPr id="0" name=""/>
        <dsp:cNvSpPr/>
      </dsp:nvSpPr>
      <dsp:spPr>
        <a:xfrm rot="5400000">
          <a:off x="6056470" y="-2467193"/>
          <a:ext cx="977810" cy="6160353"/>
        </a:xfrm>
        <a:prstGeom prst="round2SameRect">
          <a:avLst/>
        </a:prstGeom>
        <a:solidFill>
          <a:srgbClr val="CCFF66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SG" sz="2400" kern="1200" dirty="0"/>
            <a:t>	Assess</a:t>
          </a:r>
          <a:r>
            <a:rPr lang="en-SG" sz="2400" kern="1200" baseline="0" dirty="0"/>
            <a:t> the likelihood of an outcome based on prior knowledge of how things usually turn out</a:t>
          </a:r>
          <a:endParaRPr lang="en-SG" sz="2400" kern="1200" dirty="0"/>
        </a:p>
      </dsp:txBody>
      <dsp:txXfrm rot="-5400000">
        <a:off x="3465199" y="171811"/>
        <a:ext cx="6112620" cy="882344"/>
      </dsp:txXfrm>
    </dsp:sp>
    <dsp:sp modelId="{514232A4-C380-48B5-AB64-9F04A71D175D}">
      <dsp:nvSpPr>
        <dsp:cNvPr id="0" name=""/>
        <dsp:cNvSpPr/>
      </dsp:nvSpPr>
      <dsp:spPr>
        <a:xfrm>
          <a:off x="0" y="1851"/>
          <a:ext cx="3465199" cy="1222262"/>
        </a:xfrm>
        <a:prstGeom prst="roundRect">
          <a:avLst/>
        </a:prstGeom>
        <a:solidFill>
          <a:srgbClr val="E7F3F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3200" kern="1200" dirty="0">
              <a:solidFill>
                <a:schemeClr val="tx1">
                  <a:lumMod val="75000"/>
                  <a:lumOff val="25000"/>
                </a:schemeClr>
              </a:solidFill>
            </a:rPr>
            <a:t>Predicting</a:t>
          </a:r>
          <a:r>
            <a:rPr lang="en-SG" sz="4000" kern="1200" dirty="0"/>
            <a:t>   </a:t>
          </a:r>
        </a:p>
      </dsp:txBody>
      <dsp:txXfrm>
        <a:off x="59666" y="61517"/>
        <a:ext cx="3345867" cy="1102930"/>
      </dsp:txXfrm>
    </dsp:sp>
    <dsp:sp modelId="{66209E7F-4CFD-43D1-906E-9E1DB6281799}">
      <dsp:nvSpPr>
        <dsp:cNvPr id="0" name=""/>
        <dsp:cNvSpPr/>
      </dsp:nvSpPr>
      <dsp:spPr>
        <a:xfrm rot="5400000">
          <a:off x="6056470" y="-1183817"/>
          <a:ext cx="977810" cy="6160353"/>
        </a:xfrm>
        <a:prstGeom prst="round2SameRect">
          <a:avLst/>
        </a:prstGeom>
        <a:solidFill>
          <a:srgbClr val="FFFF66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SG" sz="2200" kern="1200" dirty="0"/>
            <a:t>Exploring all the alternatives, possibilities and choices beyond the obvious or preferred</a:t>
          </a:r>
        </a:p>
      </dsp:txBody>
      <dsp:txXfrm rot="-5400000">
        <a:off x="3465199" y="1455187"/>
        <a:ext cx="6112620" cy="882344"/>
      </dsp:txXfrm>
    </dsp:sp>
    <dsp:sp modelId="{51AC9112-FF81-434C-A7E9-1EEDBC3A84EB}">
      <dsp:nvSpPr>
        <dsp:cNvPr id="0" name=""/>
        <dsp:cNvSpPr/>
      </dsp:nvSpPr>
      <dsp:spPr>
        <a:xfrm>
          <a:off x="0" y="1285227"/>
          <a:ext cx="3465199" cy="1222262"/>
        </a:xfrm>
        <a:prstGeom prst="roundRect">
          <a:avLst/>
        </a:prstGeom>
        <a:solidFill>
          <a:srgbClr val="FFCC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3200" kern="1200" dirty="0">
              <a:solidFill>
                <a:schemeClr val="tx1">
                  <a:lumMod val="75000"/>
                  <a:lumOff val="25000"/>
                </a:schemeClr>
              </a:solidFill>
            </a:rPr>
            <a:t>Generating</a:t>
          </a:r>
          <a:r>
            <a:rPr lang="en-SG" sz="3200" kern="1200" dirty="0"/>
            <a:t> </a:t>
          </a:r>
          <a:r>
            <a:rPr lang="en-SG" sz="3200" kern="1200" dirty="0">
              <a:solidFill>
                <a:schemeClr val="tx1">
                  <a:lumMod val="75000"/>
                  <a:lumOff val="25000"/>
                </a:schemeClr>
              </a:solidFill>
            </a:rPr>
            <a:t>Possibilities</a:t>
          </a:r>
          <a:r>
            <a:rPr lang="en-SG" sz="3200" kern="1200" dirty="0"/>
            <a:t>  </a:t>
          </a:r>
        </a:p>
      </dsp:txBody>
      <dsp:txXfrm>
        <a:off x="59666" y="1344893"/>
        <a:ext cx="3345867" cy="1102930"/>
      </dsp:txXfrm>
    </dsp:sp>
    <dsp:sp modelId="{AAC5F8A6-E596-4FA6-B92A-EFAFFE7A96B1}">
      <dsp:nvSpPr>
        <dsp:cNvPr id="0" name=""/>
        <dsp:cNvSpPr/>
      </dsp:nvSpPr>
      <dsp:spPr>
        <a:xfrm rot="5400000">
          <a:off x="6056470" y="99557"/>
          <a:ext cx="977810" cy="6160353"/>
        </a:xfrm>
        <a:prstGeom prst="round2SameRect">
          <a:avLst/>
        </a:prstGeom>
        <a:solidFill>
          <a:schemeClr val="accent3">
            <a:lumMod val="7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SG" sz="2000" kern="1200" dirty="0"/>
            <a:t>Assessing the reasonableness, accuracy and quality of information, processes and ideas. Includes assessing quality and feasibility of objects</a:t>
          </a:r>
        </a:p>
      </dsp:txBody>
      <dsp:txXfrm rot="-5400000">
        <a:off x="3465199" y="2738562"/>
        <a:ext cx="6112620" cy="882344"/>
      </dsp:txXfrm>
    </dsp:sp>
    <dsp:sp modelId="{D5BC3C3A-64FD-4613-88AC-EC6325F00972}">
      <dsp:nvSpPr>
        <dsp:cNvPr id="0" name=""/>
        <dsp:cNvSpPr/>
      </dsp:nvSpPr>
      <dsp:spPr>
        <a:xfrm>
          <a:off x="0" y="2568603"/>
          <a:ext cx="3465199" cy="1222262"/>
        </a:xfrm>
        <a:prstGeom prst="roundRect">
          <a:avLst/>
        </a:prstGeom>
        <a:solidFill>
          <a:srgbClr val="FF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3200" kern="1200" dirty="0">
              <a:solidFill>
                <a:schemeClr val="tx1">
                  <a:lumMod val="75000"/>
                  <a:lumOff val="25000"/>
                </a:schemeClr>
              </a:solidFill>
            </a:rPr>
            <a:t>Evaluating</a:t>
          </a:r>
          <a:r>
            <a:rPr lang="en-SG" sz="4400" kern="1200" dirty="0"/>
            <a:t>  </a:t>
          </a:r>
        </a:p>
      </dsp:txBody>
      <dsp:txXfrm>
        <a:off x="59666" y="2628269"/>
        <a:ext cx="3345867" cy="11029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C0AE71-C809-4D44-AF7A-BC49F7A77FC9}">
      <dsp:nvSpPr>
        <dsp:cNvPr id="0" name=""/>
        <dsp:cNvSpPr/>
      </dsp:nvSpPr>
      <dsp:spPr>
        <a:xfrm rot="5400000">
          <a:off x="5774192" y="-2136135"/>
          <a:ext cx="1491084" cy="6136220"/>
        </a:xfrm>
        <a:prstGeom prst="round2SameRect">
          <a:avLst/>
        </a:prstGeom>
        <a:solidFill>
          <a:srgbClr val="CCFF66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SG" sz="2800" kern="1200" dirty="0"/>
            <a:t>	</a:t>
          </a:r>
          <a:r>
            <a:rPr lang="en-SG" sz="2400" kern="1200" dirty="0"/>
            <a:t>Knowing the functions and limitations of various apparatus and developing the ability to select and handle them appropriately for various tasks </a:t>
          </a:r>
        </a:p>
      </dsp:txBody>
      <dsp:txXfrm rot="-5400000">
        <a:off x="3451625" y="259221"/>
        <a:ext cx="6063431" cy="1345506"/>
      </dsp:txXfrm>
    </dsp:sp>
    <dsp:sp modelId="{514232A4-C380-48B5-AB64-9F04A71D175D}">
      <dsp:nvSpPr>
        <dsp:cNvPr id="0" name=""/>
        <dsp:cNvSpPr/>
      </dsp:nvSpPr>
      <dsp:spPr>
        <a:xfrm>
          <a:off x="0" y="46"/>
          <a:ext cx="3451624" cy="1863855"/>
        </a:xfrm>
        <a:prstGeom prst="roundRect">
          <a:avLst/>
        </a:prstGeom>
        <a:solidFill>
          <a:srgbClr val="FFCC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3200" kern="1200" dirty="0">
              <a:solidFill>
                <a:schemeClr val="tx1">
                  <a:lumMod val="75000"/>
                  <a:lumOff val="25000"/>
                </a:schemeClr>
              </a:solidFill>
            </a:rPr>
            <a:t>Using apparatus and equipment   </a:t>
          </a:r>
        </a:p>
      </dsp:txBody>
      <dsp:txXfrm>
        <a:off x="90986" y="91032"/>
        <a:ext cx="3269652" cy="1681883"/>
      </dsp:txXfrm>
    </dsp:sp>
    <dsp:sp modelId="{66209E7F-4CFD-43D1-906E-9E1DB6281799}">
      <dsp:nvSpPr>
        <dsp:cNvPr id="0" name=""/>
        <dsp:cNvSpPr/>
      </dsp:nvSpPr>
      <dsp:spPr>
        <a:xfrm rot="5400000">
          <a:off x="5774192" y="-179087"/>
          <a:ext cx="1491084" cy="6136220"/>
        </a:xfrm>
        <a:prstGeom prst="round2SameRect">
          <a:avLst/>
        </a:prstGeom>
        <a:solidFill>
          <a:srgbClr val="FFFFCC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SG" sz="2800" kern="1200" dirty="0"/>
            <a:t>Making</a:t>
          </a:r>
          <a:r>
            <a:rPr lang="en-SG" sz="2800" kern="1200" baseline="0" dirty="0"/>
            <a:t> a general explanation for a related set of observations or events (extension of inferring)</a:t>
          </a:r>
          <a:endParaRPr lang="en-SG" sz="2800" kern="1200" dirty="0"/>
        </a:p>
      </dsp:txBody>
      <dsp:txXfrm rot="-5400000">
        <a:off x="3451625" y="2216269"/>
        <a:ext cx="6063431" cy="1345506"/>
      </dsp:txXfrm>
    </dsp:sp>
    <dsp:sp modelId="{51AC9112-FF81-434C-A7E9-1EEDBC3A84EB}">
      <dsp:nvSpPr>
        <dsp:cNvPr id="0" name=""/>
        <dsp:cNvSpPr/>
      </dsp:nvSpPr>
      <dsp:spPr>
        <a:xfrm>
          <a:off x="0" y="1957095"/>
          <a:ext cx="3451624" cy="18638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3200" kern="1200" dirty="0">
              <a:solidFill>
                <a:schemeClr val="tx1">
                  <a:lumMod val="75000"/>
                  <a:lumOff val="25000"/>
                </a:schemeClr>
              </a:solidFill>
            </a:rPr>
            <a:t>Formulating Hypothesis</a:t>
          </a:r>
        </a:p>
      </dsp:txBody>
      <dsp:txXfrm>
        <a:off x="90986" y="2048081"/>
        <a:ext cx="3269652" cy="16818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A5451B-4744-4968-BDB2-971F083AEF43}">
      <dsp:nvSpPr>
        <dsp:cNvPr id="0" name=""/>
        <dsp:cNvSpPr/>
      </dsp:nvSpPr>
      <dsp:spPr>
        <a:xfrm>
          <a:off x="0" y="0"/>
          <a:ext cx="8465270" cy="1034076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5 Themes</a:t>
          </a:r>
        </a:p>
      </dsp:txBody>
      <dsp:txXfrm>
        <a:off x="0" y="0"/>
        <a:ext cx="8465270" cy="1034076"/>
      </dsp:txXfrm>
    </dsp:sp>
    <dsp:sp modelId="{925C460D-9EE9-4D44-8CFD-6DFC8B35EE1B}">
      <dsp:nvSpPr>
        <dsp:cNvPr id="0" name=""/>
        <dsp:cNvSpPr/>
      </dsp:nvSpPr>
      <dsp:spPr>
        <a:xfrm>
          <a:off x="1033" y="1034076"/>
          <a:ext cx="1692640" cy="2171559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Diversity</a:t>
          </a:r>
        </a:p>
      </dsp:txBody>
      <dsp:txXfrm>
        <a:off x="1033" y="1034076"/>
        <a:ext cx="1692640" cy="2171559"/>
      </dsp:txXfrm>
    </dsp:sp>
    <dsp:sp modelId="{3AE64657-A266-4049-88D5-23FECD912F81}">
      <dsp:nvSpPr>
        <dsp:cNvPr id="0" name=""/>
        <dsp:cNvSpPr/>
      </dsp:nvSpPr>
      <dsp:spPr>
        <a:xfrm>
          <a:off x="1693674" y="1034076"/>
          <a:ext cx="1692640" cy="2171559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Cycles</a:t>
          </a:r>
        </a:p>
      </dsp:txBody>
      <dsp:txXfrm>
        <a:off x="1693674" y="1034076"/>
        <a:ext cx="1692640" cy="2171559"/>
      </dsp:txXfrm>
    </dsp:sp>
    <dsp:sp modelId="{475A5B23-1E5B-4628-BBAD-13052C6923CC}">
      <dsp:nvSpPr>
        <dsp:cNvPr id="0" name=""/>
        <dsp:cNvSpPr/>
      </dsp:nvSpPr>
      <dsp:spPr>
        <a:xfrm>
          <a:off x="3386314" y="1034076"/>
          <a:ext cx="1692640" cy="2171559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Systems</a:t>
          </a:r>
        </a:p>
      </dsp:txBody>
      <dsp:txXfrm>
        <a:off x="3386314" y="1034076"/>
        <a:ext cx="1692640" cy="2171559"/>
      </dsp:txXfrm>
    </dsp:sp>
    <dsp:sp modelId="{3AC69308-2BF0-4FC3-886A-9ED4E0BAFBEF}">
      <dsp:nvSpPr>
        <dsp:cNvPr id="0" name=""/>
        <dsp:cNvSpPr/>
      </dsp:nvSpPr>
      <dsp:spPr>
        <a:xfrm>
          <a:off x="5078955" y="1034076"/>
          <a:ext cx="1692640" cy="2171559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Energy</a:t>
          </a:r>
        </a:p>
      </dsp:txBody>
      <dsp:txXfrm>
        <a:off x="5078955" y="1034076"/>
        <a:ext cx="1692640" cy="2171559"/>
      </dsp:txXfrm>
    </dsp:sp>
    <dsp:sp modelId="{E82B49DA-AF6B-4DB4-8B4E-29F2973AA2B6}">
      <dsp:nvSpPr>
        <dsp:cNvPr id="0" name=""/>
        <dsp:cNvSpPr/>
      </dsp:nvSpPr>
      <dsp:spPr>
        <a:xfrm>
          <a:off x="6771595" y="1034076"/>
          <a:ext cx="1692640" cy="2171559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Interactions</a:t>
          </a:r>
        </a:p>
      </dsp:txBody>
      <dsp:txXfrm>
        <a:off x="6771595" y="1034076"/>
        <a:ext cx="1692640" cy="2171559"/>
      </dsp:txXfrm>
    </dsp:sp>
    <dsp:sp modelId="{6DE4C072-975B-49B0-AF38-BE2E5E0F425D}">
      <dsp:nvSpPr>
        <dsp:cNvPr id="0" name=""/>
        <dsp:cNvSpPr/>
      </dsp:nvSpPr>
      <dsp:spPr>
        <a:xfrm>
          <a:off x="0" y="3205635"/>
          <a:ext cx="8465270" cy="241284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5T05:46:03.99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8903 4767,'5'0,"1"-4,4-2,5 0,4-3,3 0,3 2,2 1,-1 2,6 2,1 1,0 1,-2 0,-2 1,0-1,-2 1,0-1,-1 0,0 0,0 0,0 0,0 0,4 0,2 0,4 0,5 0,0-4,-2-2,-4 0,-3 1,-3 2,-1 1,-2 1,0 1,-1 0,1 0,-1 0,1 0,5 1,5-1,2 0,-2 0,-2 0,-3 0,-1 0,-3 0,0 0,-1 0,0 0,0 0,-1 0,6 0,5 0,6 0,0 0,-2 0,-4 0,-4 0,-2 0,-2 0,-2 0,0 0,-1 0,1 4,-1 2,6 0,1-2,-1 0,0 2,-2 1,-1 4,0-1,-2-1,1-3,-1 3,0-1,-1-2,1 4,5-1,5-2,-2 2,-4 1,3-3,0-2,-2-1,0-3,-3 4,0 1,-1 0,-5-2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9D64E-8170-4102-8C8F-8936C2FBEBFE}" type="datetimeFigureOut">
              <a:rPr lang="en-SG" smtClean="0"/>
              <a:t>15/10/2017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E371D7-F034-4944-8F97-D59FF46CA8E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55904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235F7700-C41C-4E89-B0B2-B6FCB94595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9E06B425-B59F-46D1-AA95-A5470EDF9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SG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59F642EF-922E-4ACE-B6E4-1ACC167243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D16C36E-2EE8-4487-81D6-033363A62F0D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954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58DCBB0D-5296-45F9-ADCB-4D1F4E5C48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C4622EAB-654D-4C40-AA46-044F67BD2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SG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0D48AD54-6701-4D37-90BB-1ADCFBAB2D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7FD2E0F-93C3-447C-AD8D-D5038C003F48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1958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C54F47-F33A-402E-BB9F-BA76CB0E32AA}" type="datetimeFigureOut">
              <a:rPr lang="en-SG" smtClean="0"/>
              <a:t>15/10/2017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6E1A0F-EF5D-4859-9256-978B68B58164}" type="slidenum">
              <a:rPr lang="en-SG" smtClean="0"/>
              <a:t>‹#›</a:t>
            </a:fld>
            <a:endParaRPr lang="en-SG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0BF61A-86E9-4B9F-AA6B-A0FDEFCE7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900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366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51348"/>
            <a:ext cx="10515600" cy="376129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C54F47-F33A-402E-BB9F-BA76CB0E32AA}" type="datetimeFigureOut">
              <a:rPr lang="en-SG" smtClean="0"/>
              <a:t>15/10/2017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6E1A0F-EF5D-4859-9256-978B68B5816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38802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C54F47-F33A-402E-BB9F-BA76CB0E32AA}" type="datetimeFigureOut">
              <a:rPr lang="en-SG" smtClean="0"/>
              <a:t>15/10/2017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6E1A0F-EF5D-4859-9256-978B68B5816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70622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1596"/>
            <a:ext cx="10515600" cy="10590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4213"/>
            <a:ext cx="10515600" cy="38555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C54F47-F33A-402E-BB9F-BA76CB0E32AA}" type="datetimeFigureOut">
              <a:rPr lang="en-SG" smtClean="0"/>
              <a:t>15/10/2017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6E1A0F-EF5D-4859-9256-978B68B5816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63066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60680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70334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C54F47-F33A-402E-BB9F-BA76CB0E32AA}" type="datetimeFigureOut">
              <a:rPr lang="en-SG" smtClean="0"/>
              <a:t>15/10/2017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6E1A0F-EF5D-4859-9256-978B68B5816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68476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829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89055"/>
            <a:ext cx="5181600" cy="36293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89055"/>
            <a:ext cx="5181600" cy="36293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C54F47-F33A-402E-BB9F-BA76CB0E32AA}" type="datetimeFigureOut">
              <a:rPr lang="en-SG" smtClean="0"/>
              <a:t>15/10/2017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6E1A0F-EF5D-4859-9256-978B68B5816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8018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3315"/>
            <a:ext cx="10515600" cy="12311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3444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58359"/>
            <a:ext cx="5157787" cy="29505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83444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658359"/>
            <a:ext cx="5183188" cy="29505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C54F47-F33A-402E-BB9F-BA76CB0E32AA}" type="datetimeFigureOut">
              <a:rPr lang="en-SG" smtClean="0"/>
              <a:t>15/10/2017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6E1A0F-EF5D-4859-9256-978B68B5816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3805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66782"/>
            <a:ext cx="1062479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C54F47-F33A-402E-BB9F-BA76CB0E32AA}" type="datetimeFigureOut">
              <a:rPr lang="en-SG" smtClean="0"/>
              <a:t>15/10/2017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6E1A0F-EF5D-4859-9256-978B68B5816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86535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C54F47-F33A-402E-BB9F-BA76CB0E32AA}" type="datetimeFigureOut">
              <a:rPr lang="en-SG" smtClean="0"/>
              <a:t>15/10/2017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6E1A0F-EF5D-4859-9256-978B68B5816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05758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66912"/>
            <a:ext cx="3932237" cy="13904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66691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58737"/>
            <a:ext cx="3932237" cy="33818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C54F47-F33A-402E-BB9F-BA76CB0E32AA}" type="datetimeFigureOut">
              <a:rPr lang="en-SG" smtClean="0"/>
              <a:t>15/10/2017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6E1A0F-EF5D-4859-9256-978B68B5816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69067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04620"/>
            <a:ext cx="3932237" cy="135277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1600" y="704621"/>
            <a:ext cx="5235019" cy="497031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68165"/>
            <a:ext cx="3932237" cy="35067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C54F47-F33A-402E-BB9F-BA76CB0E32AA}" type="datetimeFigureOut">
              <a:rPr lang="en-SG" smtClean="0"/>
              <a:t>15/10/2017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6E1A0F-EF5D-4859-9256-978B68B5816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83541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DEF264-633D-4022-A7C0-E4FF14719B5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99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548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DEA16F1-94A4-444D-8713-ED2FCBA31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315" y="621186"/>
            <a:ext cx="8361851" cy="514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06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4D2E2-82F8-489F-B8AB-59A587FE6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>
                <a:latin typeface="Cambria" panose="02040503050406030204" pitchFamily="18" charset="0"/>
              </a:rPr>
              <a:t>2014 Science Syllabus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BF07F7-A2C9-4519-A652-24915357C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54183"/>
            <a:ext cx="7950654" cy="331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413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435B64-9E92-4CE1-8290-861E62976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21" y="688157"/>
            <a:ext cx="8912385" cy="51040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3E042E-84F7-4890-96C9-D3C5C060B7FD}"/>
              </a:ext>
            </a:extLst>
          </p:cNvPr>
          <p:cNvSpPr txBox="1"/>
          <p:nvPr/>
        </p:nvSpPr>
        <p:spPr>
          <a:xfrm>
            <a:off x="9598106" y="688157"/>
            <a:ext cx="18177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b="1" dirty="0">
                <a:latin typeface="Cambria" panose="02040503050406030204" pitchFamily="18" charset="0"/>
              </a:rPr>
              <a:t>Changes to the 2014 Syllabus</a:t>
            </a:r>
          </a:p>
        </p:txBody>
      </p:sp>
    </p:spTree>
    <p:extLst>
      <p:ext uri="{BB962C8B-B14F-4D97-AF65-F5344CB8AC3E}">
        <p14:creationId xmlns:p14="http://schemas.microsoft.com/office/powerpoint/2010/main" val="1794812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A94E8F-CEFE-45A1-B02C-772599BE8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01" y="509047"/>
            <a:ext cx="9405888" cy="529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926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2F3A5-40CC-4C4D-95D5-7E161B74B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861" y="631596"/>
            <a:ext cx="2751926" cy="2516957"/>
          </a:xfrm>
        </p:spPr>
        <p:txBody>
          <a:bodyPr>
            <a:normAutofit fontScale="90000"/>
          </a:bodyPr>
          <a:lstStyle/>
          <a:p>
            <a:r>
              <a:rPr lang="en-SG" sz="4000" dirty="0">
                <a:latin typeface="Cambria" panose="02040503050406030204" pitchFamily="18" charset="0"/>
              </a:rPr>
              <a:t>How are our children assessed? </a:t>
            </a:r>
            <a:br>
              <a:rPr lang="en-SG" sz="4000" dirty="0">
                <a:latin typeface="Cambria" panose="02040503050406030204" pitchFamily="18" charset="0"/>
              </a:rPr>
            </a:br>
            <a:br>
              <a:rPr lang="en-SG" sz="4000" dirty="0">
                <a:latin typeface="Cambria" panose="02040503050406030204" pitchFamily="18" charset="0"/>
              </a:rPr>
            </a:br>
            <a:r>
              <a:rPr lang="en-SG" sz="1300" dirty="0">
                <a:latin typeface="Cambria" panose="02040503050406030204" pitchFamily="18" charset="0"/>
              </a:rPr>
              <a:t>Source: http://www.seab.gov.sg/pages/nationalExaminations/PSLE/syllabus.asp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92BE6B-9DD3-45BA-AC62-AF39E3FB1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55" y="508105"/>
            <a:ext cx="7079530" cy="528622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96F69B6-B8E5-46C1-B99D-2D189AB49B46}"/>
                  </a:ext>
                </a:extLst>
              </p14:cNvPr>
              <p14:cNvContentPartPr/>
              <p14:nvPr/>
            </p14:nvContentPartPr>
            <p14:xfrm>
              <a:off x="4958432" y="3251612"/>
              <a:ext cx="932880" cy="65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96F69B6-B8E5-46C1-B99D-2D189AB49B4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22427" y="3180104"/>
                <a:ext cx="1004529" cy="20841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261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A3D17-6955-4D3A-BA69-98614E1B8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sz="4000" dirty="0">
                <a:latin typeface="Cambria" panose="02040503050406030204" pitchFamily="18" charset="0"/>
              </a:rPr>
              <a:t>Some examples</a:t>
            </a:r>
          </a:p>
        </p:txBody>
      </p:sp>
    </p:spTree>
    <p:extLst>
      <p:ext uri="{BB962C8B-B14F-4D97-AF65-F5344CB8AC3E}">
        <p14:creationId xmlns:p14="http://schemas.microsoft.com/office/powerpoint/2010/main" val="3258996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47DE0-5FFA-4C40-BE47-84C242192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sz="4000" dirty="0">
                <a:latin typeface="Cambria" panose="02040503050406030204" pitchFamily="18" charset="0"/>
              </a:rPr>
              <a:t>The 7 Habit of Happy Children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2FFCCC-86AE-486A-93AC-8C3C69F8E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479" y="1777241"/>
            <a:ext cx="4787350" cy="33886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959A53-7815-468F-A85A-A59BE302E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3002" y="1777242"/>
            <a:ext cx="4583708" cy="350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795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47DE0-5FFA-4C40-BE47-84C242192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sz="4000" dirty="0">
                <a:latin typeface="Cambria" panose="02040503050406030204" pitchFamily="18" charset="0"/>
              </a:rPr>
              <a:t>The 7 Habit of Happy Children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E47908-1D1D-4D10-887D-B19BBC3DE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197" y="1690688"/>
            <a:ext cx="4748141" cy="36002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EDA31B-B184-47A5-B97D-6589C6249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738" y="1690688"/>
            <a:ext cx="4611869" cy="313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026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47DE0-5FFA-4C40-BE47-84C242192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sz="4000" dirty="0">
                <a:latin typeface="Cambria" panose="02040503050406030204" pitchFamily="18" charset="0"/>
              </a:rPr>
              <a:t>The 7 Habit of Happy Children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794BCA-ED6D-47A0-86E9-4A7B748C4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637" y="1690688"/>
            <a:ext cx="4720391" cy="38711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24E118-E210-435C-94C0-F8B335ED9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452" y="1615274"/>
            <a:ext cx="4493617" cy="399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469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47DE0-5FFA-4C40-BE47-84C242192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sz="4000" dirty="0">
                <a:latin typeface="Cambria" panose="02040503050406030204" pitchFamily="18" charset="0"/>
              </a:rPr>
              <a:t>The 7 Habit of Happy Children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F49553-7EDF-4B26-BED5-759DA6EB9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082" y="1624077"/>
            <a:ext cx="5200627" cy="393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54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2DC20-8F95-4FC9-8883-C302EE3BF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>
                <a:latin typeface="Cambria" panose="02040503050406030204" pitchFamily="18" charset="0"/>
              </a:rPr>
              <a:t>Boosting your child’s confidence in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2BFC1-24DD-422A-91CA-5335BC562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SG" sz="3600" dirty="0"/>
              <a:t>Key take-away from today session</a:t>
            </a:r>
          </a:p>
          <a:p>
            <a:r>
              <a:rPr lang="en-SG" dirty="0"/>
              <a:t>Understanding Singapore’s </a:t>
            </a:r>
            <a:r>
              <a:rPr lang="en-SG" dirty="0">
                <a:solidFill>
                  <a:srgbClr val="00B050"/>
                </a:solidFill>
              </a:rPr>
              <a:t>Science Curriculum</a:t>
            </a:r>
          </a:p>
          <a:p>
            <a:r>
              <a:rPr lang="en-SG" dirty="0"/>
              <a:t>Using the </a:t>
            </a:r>
            <a:r>
              <a:rPr lang="en-SG" i="1" dirty="0">
                <a:solidFill>
                  <a:srgbClr val="7030A0"/>
                </a:solidFill>
              </a:rPr>
              <a:t>7 Habits of Happy Kids </a:t>
            </a:r>
            <a:r>
              <a:rPr lang="en-SG" dirty="0"/>
              <a:t>to help your child in self-management</a:t>
            </a:r>
          </a:p>
          <a:p>
            <a:r>
              <a:rPr lang="en-SG" dirty="0"/>
              <a:t>TGE’s Explore · Discover · Create</a:t>
            </a: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7825278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ECB7E-B788-4EBD-ADA9-DC6605A86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>
                <a:latin typeface="Cambria" panose="02040503050406030204" pitchFamily="18" charset="0"/>
              </a:rPr>
              <a:t>What do we do differently at TGE?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4CAEFED-F191-40CB-9FB4-38D4860C1BB7}"/>
              </a:ext>
            </a:extLst>
          </p:cNvPr>
          <p:cNvGraphicFramePr/>
          <p:nvPr>
            <p:extLst/>
          </p:nvPr>
        </p:nvGraphicFramePr>
        <p:xfrm>
          <a:off x="838200" y="1712832"/>
          <a:ext cx="8465270" cy="3446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AFCCB71-7F90-4913-AB3E-0C55C18D3BE7}"/>
              </a:ext>
            </a:extLst>
          </p:cNvPr>
          <p:cNvSpPr txBox="1"/>
          <p:nvPr/>
        </p:nvSpPr>
        <p:spPr>
          <a:xfrm>
            <a:off x="9383597" y="1690688"/>
            <a:ext cx="20888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>
                <a:latin typeface="Cambria" panose="02040503050406030204" pitchFamily="18" charset="0"/>
              </a:rPr>
              <a:t>Cover over 6 years</a:t>
            </a:r>
          </a:p>
          <a:p>
            <a:endParaRPr lang="en-SG" sz="2400" dirty="0">
              <a:latin typeface="Cambria" panose="02040503050406030204" pitchFamily="18" charset="0"/>
            </a:endParaRPr>
          </a:p>
          <a:p>
            <a:r>
              <a:rPr lang="en-SG" sz="2400" dirty="0">
                <a:latin typeface="Cambria" panose="02040503050406030204" pitchFamily="18" charset="0"/>
              </a:rPr>
              <a:t>Lower Block (P1 – P2)</a:t>
            </a:r>
          </a:p>
          <a:p>
            <a:r>
              <a:rPr lang="en-SG" sz="2400" dirty="0">
                <a:latin typeface="Cambria" panose="02040503050406030204" pitchFamily="18" charset="0"/>
              </a:rPr>
              <a:t>Middle Block</a:t>
            </a:r>
          </a:p>
          <a:p>
            <a:r>
              <a:rPr lang="en-SG" sz="2400" dirty="0">
                <a:latin typeface="Cambria" panose="02040503050406030204" pitchFamily="18" charset="0"/>
              </a:rPr>
              <a:t>(P3 – P4)</a:t>
            </a:r>
          </a:p>
          <a:p>
            <a:r>
              <a:rPr lang="en-SG" sz="2400" dirty="0">
                <a:latin typeface="Cambria" panose="02040503050406030204" pitchFamily="18" charset="0"/>
              </a:rPr>
              <a:t>Upper Block (P5 – P6)</a:t>
            </a:r>
          </a:p>
        </p:txBody>
      </p:sp>
    </p:spTree>
    <p:extLst>
      <p:ext uri="{BB962C8B-B14F-4D97-AF65-F5344CB8AC3E}">
        <p14:creationId xmlns:p14="http://schemas.microsoft.com/office/powerpoint/2010/main" val="1092594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DE437CB-831F-481D-AEB5-7C85AD01C1D9}"/>
              </a:ext>
            </a:extLst>
          </p:cNvPr>
          <p:cNvSpPr/>
          <p:nvPr/>
        </p:nvSpPr>
        <p:spPr>
          <a:xfrm>
            <a:off x="4198301" y="3244334"/>
            <a:ext cx="3795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dirty="0"/>
              <a:t>http://thegreenexplorers.weebly.com/</a:t>
            </a:r>
          </a:p>
        </p:txBody>
      </p:sp>
    </p:spTree>
    <p:extLst>
      <p:ext uri="{BB962C8B-B14F-4D97-AF65-F5344CB8AC3E}">
        <p14:creationId xmlns:p14="http://schemas.microsoft.com/office/powerpoint/2010/main" val="661741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020A85-1C91-4FCB-B887-93E365156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943" y="593682"/>
            <a:ext cx="7649228" cy="503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318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ECB7E-B788-4EBD-ADA9-DC6605A86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>
                <a:latin typeface="Cambria" panose="02040503050406030204" pitchFamily="18" charset="0"/>
              </a:rPr>
              <a:t>2014 Science Syllabus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4CAEFED-F191-40CB-9FB4-38D4860C1B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1266677"/>
              </p:ext>
            </p:extLst>
          </p:nvPr>
        </p:nvGraphicFramePr>
        <p:xfrm>
          <a:off x="838200" y="1712832"/>
          <a:ext cx="8465270" cy="3446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AFCCB71-7F90-4913-AB3E-0C55C18D3BE7}"/>
              </a:ext>
            </a:extLst>
          </p:cNvPr>
          <p:cNvSpPr txBox="1"/>
          <p:nvPr/>
        </p:nvSpPr>
        <p:spPr>
          <a:xfrm>
            <a:off x="9383597" y="1690688"/>
            <a:ext cx="20888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dirty="0">
                <a:latin typeface="Cambria" panose="02040503050406030204" pitchFamily="18" charset="0"/>
              </a:rPr>
              <a:t>Covered over 4 years</a:t>
            </a:r>
          </a:p>
          <a:p>
            <a:endParaRPr lang="en-SG" sz="2400" dirty="0">
              <a:latin typeface="Cambria" panose="02040503050406030204" pitchFamily="18" charset="0"/>
            </a:endParaRPr>
          </a:p>
          <a:p>
            <a:r>
              <a:rPr lang="en-SG" sz="2400" dirty="0">
                <a:latin typeface="Cambria" panose="02040503050406030204" pitchFamily="18" charset="0"/>
              </a:rPr>
              <a:t>*Lower Bock (P3 – P4)</a:t>
            </a:r>
          </a:p>
          <a:p>
            <a:endParaRPr lang="en-SG" sz="2400" dirty="0">
              <a:latin typeface="Cambria" panose="02040503050406030204" pitchFamily="18" charset="0"/>
            </a:endParaRPr>
          </a:p>
          <a:p>
            <a:r>
              <a:rPr lang="en-SG" sz="2400" dirty="0">
                <a:latin typeface="Cambria" panose="02040503050406030204" pitchFamily="18" charset="0"/>
              </a:rPr>
              <a:t>**Upper Block (P5 – P6)</a:t>
            </a:r>
          </a:p>
        </p:txBody>
      </p:sp>
    </p:spTree>
    <p:extLst>
      <p:ext uri="{BB962C8B-B14F-4D97-AF65-F5344CB8AC3E}">
        <p14:creationId xmlns:p14="http://schemas.microsoft.com/office/powerpoint/2010/main" val="1433101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5923A0B0-818C-436A-A1B2-304A1D430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4144"/>
            <a:ext cx="6096000" cy="669304"/>
          </a:xfrm>
        </p:spPr>
        <p:txBody>
          <a:bodyPr>
            <a:normAutofit fontScale="90000"/>
          </a:bodyPr>
          <a:lstStyle/>
          <a:p>
            <a:r>
              <a:rPr lang="en-SG" altLang="en-US" dirty="0"/>
              <a:t>Process Skills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7319443-1FBD-471E-B61D-E7F9AD4668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8931200"/>
              </p:ext>
            </p:extLst>
          </p:nvPr>
        </p:nvGraphicFramePr>
        <p:xfrm>
          <a:off x="838200" y="1498863"/>
          <a:ext cx="9248480" cy="3940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1618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B8AC67F3-E8E3-459D-A845-60F410FA2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680" y="546754"/>
            <a:ext cx="6096000" cy="977245"/>
          </a:xfrm>
        </p:spPr>
        <p:txBody>
          <a:bodyPr>
            <a:normAutofit/>
          </a:bodyPr>
          <a:lstStyle/>
          <a:p>
            <a:r>
              <a:rPr lang="en-SG" altLang="en-US" sz="4000" dirty="0"/>
              <a:t>Process Skills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E505281-2E4B-4317-904B-0E44B8C4E9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988762"/>
              </p:ext>
            </p:extLst>
          </p:nvPr>
        </p:nvGraphicFramePr>
        <p:xfrm>
          <a:off x="942679" y="1451728"/>
          <a:ext cx="9577633" cy="3836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4148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FDABFAEA-4FFE-42EA-8557-40DE53B6B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597"/>
            <a:ext cx="6096000" cy="766222"/>
          </a:xfrm>
        </p:spPr>
        <p:txBody>
          <a:bodyPr>
            <a:normAutofit/>
          </a:bodyPr>
          <a:lstStyle/>
          <a:p>
            <a:r>
              <a:rPr lang="en-SG" altLang="en-US" sz="4000" dirty="0"/>
              <a:t>Process Skills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C6C6FCB-C368-45E9-BCE2-242CFDBB95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6627185"/>
              </p:ext>
            </p:extLst>
          </p:nvPr>
        </p:nvGraphicFramePr>
        <p:xfrm>
          <a:off x="838200" y="1524000"/>
          <a:ext cx="9625553" cy="3792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8149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9B64008B-5926-4D3F-B60D-694B1D504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7009"/>
            <a:ext cx="6096000" cy="854697"/>
          </a:xfrm>
        </p:spPr>
        <p:txBody>
          <a:bodyPr>
            <a:normAutofit/>
          </a:bodyPr>
          <a:lstStyle/>
          <a:p>
            <a:r>
              <a:rPr lang="en-SG" altLang="en-US" sz="4000" dirty="0"/>
              <a:t>Process Skills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067377F-913C-466D-9AD2-B01C605C21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1142948"/>
              </p:ext>
            </p:extLst>
          </p:nvPr>
        </p:nvGraphicFramePr>
        <p:xfrm>
          <a:off x="838200" y="1524000"/>
          <a:ext cx="9587845" cy="3820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749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DA069C8-D450-4CB3-84BD-0430C45D99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808335"/>
              </p:ext>
            </p:extLst>
          </p:nvPr>
        </p:nvGraphicFramePr>
        <p:xfrm>
          <a:off x="828794" y="684981"/>
          <a:ext cx="9521836" cy="472942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301664">
                  <a:extLst>
                    <a:ext uri="{9D8B030D-6E8A-4147-A177-3AD203B41FA5}">
                      <a16:colId xmlns:a16="http://schemas.microsoft.com/office/drawing/2014/main" val="3115909459"/>
                    </a:ext>
                  </a:extLst>
                </a:gridCol>
                <a:gridCol w="3789575">
                  <a:extLst>
                    <a:ext uri="{9D8B030D-6E8A-4147-A177-3AD203B41FA5}">
                      <a16:colId xmlns:a16="http://schemas.microsoft.com/office/drawing/2014/main" val="1634158704"/>
                    </a:ext>
                  </a:extLst>
                </a:gridCol>
                <a:gridCol w="4430597">
                  <a:extLst>
                    <a:ext uri="{9D8B030D-6E8A-4147-A177-3AD203B41FA5}">
                      <a16:colId xmlns:a16="http://schemas.microsoft.com/office/drawing/2014/main" val="2654237520"/>
                    </a:ext>
                  </a:extLst>
                </a:gridCol>
              </a:tblGrid>
              <a:tr h="198505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</a:rPr>
                        <a:t>Syllabus Requirement</a:t>
                      </a:r>
                      <a:endParaRPr lang="en-SG" sz="14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602" marR="66602" marT="0" marB="0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70973"/>
                  </a:ext>
                </a:extLst>
              </a:tr>
              <a:tr h="3883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Themes</a:t>
                      </a:r>
                      <a:endParaRPr lang="en-SG" sz="18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602" marR="66602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bg1"/>
                          </a:solidFill>
                          <a:effectLst/>
                        </a:rPr>
                        <a:t>Lower Block (Primary 3 &amp; 4)</a:t>
                      </a:r>
                      <a:endParaRPr lang="en-SG" sz="20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602" marR="66602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</a:rPr>
                        <a:t>Upper Block (Primary 5 &amp; 6)</a:t>
                      </a:r>
                      <a:endParaRPr lang="en-SG" sz="20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602" marR="66602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662620"/>
                  </a:ext>
                </a:extLst>
              </a:tr>
              <a:tr h="6889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Diversity</a:t>
                      </a:r>
                      <a:endParaRPr lang="en-SG" sz="18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602" marR="66602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  <a:sym typeface="Symbol" panose="05050102010706020507" pitchFamily="18" charset="2"/>
                        </a:rPr>
                        <a:t></a:t>
                      </a: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</a:rPr>
                        <a:t> Diversity of living / non-living things (General characteristics and classification)</a:t>
                      </a:r>
                      <a:endParaRPr lang="en-SG" sz="1400" b="1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  <a:sym typeface="Symbol" panose="05050102010706020507" pitchFamily="18" charset="2"/>
                        </a:rPr>
                        <a:t></a:t>
                      </a: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</a:rPr>
                        <a:t> Diversity of materials</a:t>
                      </a:r>
                      <a:endParaRPr lang="en-SG" sz="14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602" marR="66602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</a:rPr>
                        <a:t> </a:t>
                      </a:r>
                      <a:endParaRPr lang="en-SG" sz="14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602" marR="66602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875529"/>
                  </a:ext>
                </a:extLst>
              </a:tr>
              <a:tr h="7940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Cycles</a:t>
                      </a:r>
                      <a:endParaRPr lang="en-SG" sz="18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602" marR="66602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  <a:sym typeface="Symbol" panose="05050102010706020507" pitchFamily="18" charset="2"/>
                        </a:rPr>
                        <a:t></a:t>
                      </a: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</a:rPr>
                        <a:t> Cycles in plants and animals</a:t>
                      </a:r>
                      <a:endParaRPr lang="en-SG" sz="1400" b="1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</a:rPr>
                        <a:t>(Life cycles)</a:t>
                      </a:r>
                      <a:endParaRPr lang="en-SG" sz="1400" b="1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  <a:sym typeface="Symbol" panose="05050102010706020507" pitchFamily="18" charset="2"/>
                        </a:rPr>
                        <a:t></a:t>
                      </a: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</a:rPr>
                        <a:t> Cycles in matter and water</a:t>
                      </a:r>
                      <a:endParaRPr lang="en-SG" sz="1400" b="1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</a:rPr>
                        <a:t>(Matter)</a:t>
                      </a:r>
                      <a:endParaRPr lang="en-SG" sz="14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602" marR="66602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sym typeface="Symbol" panose="05050102010706020507" pitchFamily="18" charset="2"/>
                        </a:rPr>
                        <a:t></a:t>
                      </a:r>
                      <a:r>
                        <a:rPr lang="en-US" sz="1400" b="1" kern="100" dirty="0">
                          <a:effectLst/>
                        </a:rPr>
                        <a:t> Cycles in plants and animals</a:t>
                      </a:r>
                      <a:endParaRPr lang="en-SG" sz="1400" b="1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</a:rPr>
                        <a:t>(Reproduction)</a:t>
                      </a:r>
                      <a:endParaRPr lang="en-SG" sz="1400" b="1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sym typeface="Symbol" panose="05050102010706020507" pitchFamily="18" charset="2"/>
                        </a:rPr>
                        <a:t></a:t>
                      </a:r>
                      <a:r>
                        <a:rPr lang="en-US" sz="1400" b="1" kern="100" dirty="0">
                          <a:effectLst/>
                        </a:rPr>
                        <a:t> Cycles in matter and water</a:t>
                      </a:r>
                      <a:endParaRPr lang="en-SG" sz="1400" b="1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</a:rPr>
                        <a:t>(Water)</a:t>
                      </a:r>
                      <a:endParaRPr lang="en-SG" sz="14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602" marR="66602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917277"/>
                  </a:ext>
                </a:extLst>
              </a:tr>
              <a:tr h="12739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Systems</a:t>
                      </a:r>
                      <a:endParaRPr lang="en-SG" sz="18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602" marR="66602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  <a:sym typeface="Symbol" panose="05050102010706020507" pitchFamily="18" charset="2"/>
                        </a:rPr>
                        <a:t></a:t>
                      </a: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</a:rPr>
                        <a:t> Plant system</a:t>
                      </a:r>
                      <a:endParaRPr lang="en-SG" sz="1400" b="1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</a:rPr>
                        <a:t>(Plant parts and functions)</a:t>
                      </a:r>
                      <a:endParaRPr lang="en-SG" sz="1400" b="1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  <a:sym typeface="Symbol" panose="05050102010706020507" pitchFamily="18" charset="2"/>
                        </a:rPr>
                        <a:t></a:t>
                      </a: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</a:rPr>
                        <a:t> Human system</a:t>
                      </a:r>
                      <a:endParaRPr lang="en-SG" sz="1400" b="1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</a:rPr>
                        <a:t>(Digestive system)</a:t>
                      </a:r>
                      <a:endParaRPr lang="en-SG" sz="14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602" marR="66602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sym typeface="Symbol" panose="05050102010706020507" pitchFamily="18" charset="2"/>
                        </a:rPr>
                        <a:t></a:t>
                      </a:r>
                      <a:r>
                        <a:rPr lang="en-US" sz="1400" b="1" kern="100" dirty="0">
                          <a:effectLst/>
                        </a:rPr>
                        <a:t> Plant system</a:t>
                      </a:r>
                      <a:endParaRPr lang="en-SG" sz="1400" b="1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</a:rPr>
                        <a:t>(Respiratory and circulatory systems)</a:t>
                      </a:r>
                      <a:endParaRPr lang="en-SG" sz="1400" b="1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sym typeface="Symbol" panose="05050102010706020507" pitchFamily="18" charset="2"/>
                        </a:rPr>
                        <a:t></a:t>
                      </a:r>
                      <a:r>
                        <a:rPr lang="en-US" sz="1400" b="1" kern="100" dirty="0">
                          <a:effectLst/>
                        </a:rPr>
                        <a:t> Human system</a:t>
                      </a:r>
                      <a:endParaRPr lang="en-SG" sz="1400" b="1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</a:rPr>
                        <a:t>(Respiratory and circulatory system)s</a:t>
                      </a:r>
                      <a:endParaRPr lang="en-SG" sz="1400" b="1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sym typeface="Symbol" panose="05050102010706020507" pitchFamily="18" charset="2"/>
                        </a:rPr>
                        <a:t></a:t>
                      </a:r>
                      <a:r>
                        <a:rPr lang="en-US" sz="1400" b="1" kern="100" dirty="0">
                          <a:effectLst/>
                        </a:rPr>
                        <a:t> Cell system</a:t>
                      </a:r>
                      <a:endParaRPr lang="en-SG" sz="1400" b="1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sym typeface="Symbol" panose="05050102010706020507" pitchFamily="18" charset="2"/>
                        </a:rPr>
                        <a:t></a:t>
                      </a:r>
                      <a:r>
                        <a:rPr lang="en-US" sz="1400" b="1" kern="100" dirty="0">
                          <a:effectLst/>
                        </a:rPr>
                        <a:t> Electrical system</a:t>
                      </a:r>
                      <a:endParaRPr lang="en-SG" sz="14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602" marR="66602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226529"/>
                  </a:ext>
                </a:extLst>
              </a:tr>
              <a:tr h="6650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Interactions</a:t>
                      </a:r>
                      <a:endParaRPr lang="en-SG" sz="18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602" marR="66602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  <a:sym typeface="Symbol" panose="05050102010706020507" pitchFamily="18" charset="2"/>
                        </a:rPr>
                        <a:t></a:t>
                      </a: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</a:rPr>
                        <a:t> Interaction of forces</a:t>
                      </a:r>
                      <a:endParaRPr lang="en-SG" sz="1400" b="1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</a:rPr>
                        <a:t>(Magnets)</a:t>
                      </a:r>
                      <a:endParaRPr lang="en-SG" sz="14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602" marR="66602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sym typeface="Symbol" panose="05050102010706020507" pitchFamily="18" charset="2"/>
                        </a:rPr>
                        <a:t></a:t>
                      </a:r>
                      <a:r>
                        <a:rPr lang="en-US" sz="1400" b="1" kern="100" dirty="0">
                          <a:effectLst/>
                        </a:rPr>
                        <a:t> Interaction o f forces </a:t>
                      </a:r>
                      <a:endParaRPr lang="en-SG" sz="1400" b="1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</a:rPr>
                        <a:t>(Frictional force, gravitational force, force in springs)</a:t>
                      </a:r>
                      <a:endParaRPr lang="en-SG" sz="1400" b="1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sym typeface="Symbol" panose="05050102010706020507" pitchFamily="18" charset="2"/>
                        </a:rPr>
                        <a:t></a:t>
                      </a:r>
                      <a:r>
                        <a:rPr lang="en-US" sz="1400" b="1" kern="100" dirty="0">
                          <a:effectLst/>
                        </a:rPr>
                        <a:t> Interaction within the environment</a:t>
                      </a:r>
                      <a:endParaRPr lang="en-SG" sz="14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602" marR="66602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256769"/>
                  </a:ext>
                </a:extLst>
              </a:tr>
              <a:tr h="5955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Energy</a:t>
                      </a:r>
                      <a:endParaRPr lang="en-SG" sz="18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602" marR="66602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  <a:sym typeface="Symbol" panose="05050102010706020507" pitchFamily="18" charset="2"/>
                        </a:rPr>
                        <a:t></a:t>
                      </a: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</a:rPr>
                        <a:t> Energy forms and uses</a:t>
                      </a:r>
                      <a:endParaRPr lang="en-SG" sz="1400" b="1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</a:rPr>
                        <a:t>(Light and heat)</a:t>
                      </a:r>
                      <a:endParaRPr lang="en-SG" sz="14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602" marR="66602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sym typeface="Symbol" panose="05050102010706020507" pitchFamily="18" charset="2"/>
                        </a:rPr>
                        <a:t></a:t>
                      </a:r>
                      <a:r>
                        <a:rPr lang="en-US" sz="1400" b="1" kern="100" dirty="0">
                          <a:effectLst/>
                        </a:rPr>
                        <a:t> Energy forms and uses</a:t>
                      </a:r>
                      <a:endParaRPr lang="en-SG" sz="1400" b="1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</a:rPr>
                        <a:t>(Photosynthesis)</a:t>
                      </a:r>
                      <a:endParaRPr lang="en-SG" sz="1400" b="1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sym typeface="Symbol" panose="05050102010706020507" pitchFamily="18" charset="2"/>
                        </a:rPr>
                        <a:t></a:t>
                      </a:r>
                      <a:r>
                        <a:rPr lang="en-US" sz="1400" b="1" kern="100" dirty="0">
                          <a:effectLst/>
                        </a:rPr>
                        <a:t> Energy conversion</a:t>
                      </a:r>
                      <a:endParaRPr lang="en-SG" sz="14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6602" marR="66602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771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6795136"/>
      </p:ext>
    </p:extLst>
  </p:cSld>
  <p:clrMapOvr>
    <a:masterClrMapping/>
  </p:clrMapOvr>
</p:sld>
</file>

<file path=ppt/theme/theme1.xml><?xml version="1.0" encoding="utf-8"?>
<a:theme xmlns:a="http://schemas.openxmlformats.org/drawingml/2006/main" name="TG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GE Theme" id="{7575DD6C-7A43-4EF6-87DF-7CAC93651E79}" vid="{89A99CB1-ABA3-40DD-A85A-005B7B488C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TGE Theme</Template>
  <TotalTime>154</TotalTime>
  <Words>450</Words>
  <Application>Microsoft Office PowerPoint</Application>
  <PresentationFormat>Widescreen</PresentationFormat>
  <Paragraphs>107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SimSun</vt:lpstr>
      <vt:lpstr>Arial</vt:lpstr>
      <vt:lpstr>Calibri</vt:lpstr>
      <vt:lpstr>Calibri Light</vt:lpstr>
      <vt:lpstr>Cambria</vt:lpstr>
      <vt:lpstr>Symbol</vt:lpstr>
      <vt:lpstr>Times New Roman</vt:lpstr>
      <vt:lpstr>TGE Theme</vt:lpstr>
      <vt:lpstr>PowerPoint Presentation</vt:lpstr>
      <vt:lpstr>Boosting your child’s confidence in Science</vt:lpstr>
      <vt:lpstr>PowerPoint Presentation</vt:lpstr>
      <vt:lpstr>2014 Science Syllabus</vt:lpstr>
      <vt:lpstr>Process Skills </vt:lpstr>
      <vt:lpstr>Process Skills </vt:lpstr>
      <vt:lpstr>Process Skills </vt:lpstr>
      <vt:lpstr>Process Skills </vt:lpstr>
      <vt:lpstr>PowerPoint Presentation</vt:lpstr>
      <vt:lpstr>PowerPoint Presentation</vt:lpstr>
      <vt:lpstr>2014 Science Syllabus</vt:lpstr>
      <vt:lpstr>PowerPoint Presentation</vt:lpstr>
      <vt:lpstr>PowerPoint Presentation</vt:lpstr>
      <vt:lpstr>How are our children assessed?   Source: http://www.seab.gov.sg/pages/nationalExaminations/PSLE/syllabus.asp</vt:lpstr>
      <vt:lpstr>Some examples</vt:lpstr>
      <vt:lpstr>The 7 Habit of Happy Children</vt:lpstr>
      <vt:lpstr>The 7 Habit of Happy Children</vt:lpstr>
      <vt:lpstr>The 7 Habit of Happy Children</vt:lpstr>
      <vt:lpstr>The 7 Habit of Happy Children</vt:lpstr>
      <vt:lpstr>What do we do differently at TGE?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Lewis Thong</dc:creator>
  <cp:lastModifiedBy>Lewis Thong</cp:lastModifiedBy>
  <cp:revision>14</cp:revision>
  <dcterms:created xsi:type="dcterms:W3CDTF">2017-10-12T05:37:14Z</dcterms:created>
  <dcterms:modified xsi:type="dcterms:W3CDTF">2017-10-15T05:58:58Z</dcterms:modified>
</cp:coreProperties>
</file>